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105103F-4C51-4982-A019-07614918877C}" type="datetimeFigureOut">
              <a:rPr lang="en-US" smtClean="0"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FF4A87A-EBC7-4B90-980D-7DC4AEBF9EB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1.png"/><Relationship Id="rId2" Type="http://schemas.microsoft.com/office/2007/relationships/media" Target="../media/media2.wav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7" Type="http://schemas.openxmlformats.org/officeDocument/2006/relationships/image" Target="../media/image3.png"/><Relationship Id="rId2" Type="http://schemas.microsoft.com/office/2007/relationships/media" Target="../media/media3.wav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7" Type="http://schemas.openxmlformats.org/officeDocument/2006/relationships/image" Target="../media/image1.png"/><Relationship Id="rId2" Type="http://schemas.microsoft.com/office/2007/relationships/media" Target="../media/media4.wav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1.png"/><Relationship Id="rId2" Type="http://schemas.microsoft.com/office/2007/relationships/media" Target="../media/media5.wav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av"/><Relationship Id="rId2" Type="http://schemas.microsoft.com/office/2007/relationships/media" Target="../media/media7.wav"/><Relationship Id="rId1" Type="http://schemas.openxmlformats.org/officeDocument/2006/relationships/tags" Target="../tags/tag5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Precision and Accuracy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John </a:t>
            </a:r>
            <a:r>
              <a:rPr lang="en-US" dirty="0" err="1" smtClean="0"/>
              <a:t>Scarfpin</a:t>
            </a: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9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614">
        <p:fade/>
      </p:transition>
    </mc:Choice>
    <mc:Fallback xmlns="">
      <p:transition spd="med" advTm="156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952500" y="41564"/>
            <a:ext cx="7239000" cy="678180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  <a:effectLst>
            <a:innerShdw blurRad="215900">
              <a:schemeClr val="tx1"/>
            </a:inn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un 12"/>
          <p:cNvSpPr/>
          <p:nvPr/>
        </p:nvSpPr>
        <p:spPr>
          <a:xfrm flipV="1">
            <a:off x="3733800" y="14478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n 13"/>
          <p:cNvSpPr/>
          <p:nvPr/>
        </p:nvSpPr>
        <p:spPr>
          <a:xfrm flipV="1">
            <a:off x="3581400" y="1856509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un 14"/>
          <p:cNvSpPr/>
          <p:nvPr/>
        </p:nvSpPr>
        <p:spPr>
          <a:xfrm flipV="1">
            <a:off x="6019800" y="25908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n 15"/>
          <p:cNvSpPr/>
          <p:nvPr/>
        </p:nvSpPr>
        <p:spPr>
          <a:xfrm flipV="1">
            <a:off x="4842164" y="1704109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un 16"/>
          <p:cNvSpPr/>
          <p:nvPr/>
        </p:nvSpPr>
        <p:spPr>
          <a:xfrm flipV="1">
            <a:off x="2590800" y="28956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un 17"/>
          <p:cNvSpPr/>
          <p:nvPr/>
        </p:nvSpPr>
        <p:spPr>
          <a:xfrm flipV="1">
            <a:off x="5562600" y="49530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241907" y="2177626"/>
            <a:ext cx="466018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rgbClr val="FF0000">
                      <a:alpha val="6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Not Accurate </a:t>
            </a:r>
          </a:p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rgbClr val="FF0000">
                      <a:alpha val="6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And</a:t>
            </a:r>
          </a:p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rgbClr val="FF0000">
                      <a:alpha val="6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Not Precise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101600">
                  <a:srgbClr val="FF0000">
                    <a:alpha val="60000"/>
                  </a:srgb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969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184">
        <p:fade/>
      </p:transition>
    </mc:Choice>
    <mc:Fallback xmlns="">
      <p:transition spd="med" advTm="571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952500" y="41564"/>
            <a:ext cx="7239000" cy="678180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  <a:effectLst>
            <a:innerShdw blurRad="215900">
              <a:schemeClr val="tx1"/>
            </a:inn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un 5"/>
          <p:cNvSpPr/>
          <p:nvPr/>
        </p:nvSpPr>
        <p:spPr>
          <a:xfrm flipV="1">
            <a:off x="3733800" y="14478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n 6"/>
          <p:cNvSpPr/>
          <p:nvPr/>
        </p:nvSpPr>
        <p:spPr>
          <a:xfrm flipV="1">
            <a:off x="4419600" y="3280064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n 7"/>
          <p:cNvSpPr/>
          <p:nvPr/>
        </p:nvSpPr>
        <p:spPr>
          <a:xfrm flipV="1">
            <a:off x="6019800" y="25908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n 8"/>
          <p:cNvSpPr/>
          <p:nvPr/>
        </p:nvSpPr>
        <p:spPr>
          <a:xfrm flipV="1">
            <a:off x="4755078" y="22860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n 9"/>
          <p:cNvSpPr/>
          <p:nvPr/>
        </p:nvSpPr>
        <p:spPr>
          <a:xfrm flipV="1">
            <a:off x="2590800" y="28956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n 10"/>
          <p:cNvSpPr/>
          <p:nvPr/>
        </p:nvSpPr>
        <p:spPr>
          <a:xfrm flipV="1">
            <a:off x="5562600" y="49530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21320" y="1987402"/>
            <a:ext cx="400616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rgbClr val="FF0000">
                      <a:alpha val="6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rgbClr val="00B050">
                      <a:alpha val="6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Accurate </a:t>
            </a:r>
          </a:p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rgbClr val="FF0000">
                      <a:alpha val="6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But</a:t>
            </a:r>
          </a:p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rgbClr val="FF0000">
                      <a:alpha val="60000"/>
                    </a:srgb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Not Precise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101600">
                  <a:srgbClr val="FF0000">
                    <a:alpha val="60000"/>
                  </a:srgb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0022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232">
        <p:fade/>
      </p:transition>
    </mc:Choice>
    <mc:Fallback xmlns="">
      <p:transition spd="med" advTm="252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52500" y="41564"/>
            <a:ext cx="7239000" cy="678180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  <a:effectLst>
            <a:innerShdw blurRad="215900">
              <a:schemeClr val="tx1"/>
            </a:inn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un 4"/>
          <p:cNvSpPr/>
          <p:nvPr/>
        </p:nvSpPr>
        <p:spPr>
          <a:xfrm flipV="1">
            <a:off x="4343400" y="1073728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n 5"/>
          <p:cNvSpPr/>
          <p:nvPr/>
        </p:nvSpPr>
        <p:spPr>
          <a:xfrm flipV="1">
            <a:off x="3886200" y="1610592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n 6"/>
          <p:cNvSpPr/>
          <p:nvPr/>
        </p:nvSpPr>
        <p:spPr>
          <a:xfrm flipV="1">
            <a:off x="4572000" y="1458192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n 7"/>
          <p:cNvSpPr/>
          <p:nvPr/>
        </p:nvSpPr>
        <p:spPr>
          <a:xfrm flipV="1">
            <a:off x="4454236" y="1887683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n 8"/>
          <p:cNvSpPr/>
          <p:nvPr/>
        </p:nvSpPr>
        <p:spPr>
          <a:xfrm flipV="1">
            <a:off x="4343400" y="17526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n 9"/>
          <p:cNvSpPr/>
          <p:nvPr/>
        </p:nvSpPr>
        <p:spPr>
          <a:xfrm flipV="1">
            <a:off x="5105400" y="914400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414287" y="2139802"/>
            <a:ext cx="446782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50">
                      <a:alpha val="60000"/>
                    </a:srgb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Precise</a:t>
            </a:r>
          </a:p>
          <a:p>
            <a:pPr algn="ctr"/>
            <a:r>
              <a:rPr 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50">
                      <a:alpha val="60000"/>
                    </a:srgb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But</a:t>
            </a:r>
            <a:endParaRPr lang="en-US" sz="5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101600">
                  <a:srgbClr val="FF0000">
                    <a:alpha val="60000"/>
                  </a:srgb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0000">
                      <a:alpha val="60000"/>
                    </a:srgb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Not Accurate</a:t>
            </a:r>
            <a:endParaRPr 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62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118">
        <p:fade/>
      </p:transition>
    </mc:Choice>
    <mc:Fallback xmlns="">
      <p:transition spd="med" advTm="301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952500" y="41564"/>
            <a:ext cx="7239000" cy="678180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  <a:effectLst>
            <a:innerShdw blurRad="215900">
              <a:schemeClr val="tx1"/>
            </a:inn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n 5"/>
          <p:cNvSpPr/>
          <p:nvPr/>
        </p:nvSpPr>
        <p:spPr>
          <a:xfrm flipV="1">
            <a:off x="4052455" y="3605646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n 6"/>
          <p:cNvSpPr/>
          <p:nvPr/>
        </p:nvSpPr>
        <p:spPr>
          <a:xfrm flipV="1">
            <a:off x="4765965" y="3352801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n 7"/>
          <p:cNvSpPr/>
          <p:nvPr/>
        </p:nvSpPr>
        <p:spPr>
          <a:xfrm flipV="1">
            <a:off x="4454237" y="3733801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n 8"/>
          <p:cNvSpPr/>
          <p:nvPr/>
        </p:nvSpPr>
        <p:spPr>
          <a:xfrm flipV="1">
            <a:off x="4031674" y="3099955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n 9"/>
          <p:cNvSpPr/>
          <p:nvPr/>
        </p:nvSpPr>
        <p:spPr>
          <a:xfrm flipV="1">
            <a:off x="4509655" y="2944092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n 10"/>
          <p:cNvSpPr/>
          <p:nvPr/>
        </p:nvSpPr>
        <p:spPr>
          <a:xfrm flipV="1">
            <a:off x="4419600" y="3252355"/>
            <a:ext cx="304800" cy="304800"/>
          </a:xfrm>
          <a:prstGeom prst="sun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998490" y="2060139"/>
            <a:ext cx="314701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50">
                      <a:alpha val="60000"/>
                    </a:srgb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Precise</a:t>
            </a:r>
          </a:p>
          <a:p>
            <a:pPr algn="ctr"/>
            <a:r>
              <a:rPr 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50">
                      <a:alpha val="60000"/>
                    </a:srgb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And</a:t>
            </a:r>
          </a:p>
          <a:p>
            <a:pPr algn="ctr"/>
            <a:r>
              <a:rPr 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50">
                      <a:alpha val="60000"/>
                    </a:srgb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Accurate</a:t>
            </a:r>
            <a:endParaRPr 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492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534">
        <p:fade/>
      </p:transition>
    </mc:Choice>
    <mc:Fallback xmlns="">
      <p:transition spd="med" advTm="185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Percent Error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Percent Error is a calculation of just how far off the mark you are.</a:t>
            </a:r>
          </a:p>
          <a:p>
            <a:endParaRPr lang="en-US" dirty="0"/>
          </a:p>
          <a:p>
            <a:r>
              <a:rPr lang="en-US" dirty="0" smtClean="0"/>
              <a:t>Percent error = </a:t>
            </a:r>
            <a:r>
              <a:rPr lang="en-US" u="sng" dirty="0" smtClean="0"/>
              <a:t>l actual value – measured value l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   actual value</a:t>
            </a:r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1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8216">
        <p:fade/>
      </p:transition>
    </mc:Choice>
    <mc:Fallback xmlns="">
      <p:transition spd="med" advTm="382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need a piece of plastic cut to 2.75” for a project. Your piece measures 2.6” what was the percent error in the cut?</a:t>
            </a:r>
          </a:p>
          <a:p>
            <a:endParaRPr lang="en-US" dirty="0"/>
          </a:p>
          <a:p>
            <a:r>
              <a:rPr lang="en-US" dirty="0" smtClean="0"/>
              <a:t>2.75 – 2.6 =</a:t>
            </a:r>
          </a:p>
          <a:p>
            <a:r>
              <a:rPr lang="en-US" dirty="0" smtClean="0"/>
              <a:t>0.15/2.75 =</a:t>
            </a:r>
          </a:p>
          <a:p>
            <a:endParaRPr lang="en-US" dirty="0"/>
          </a:p>
          <a:p>
            <a:r>
              <a:rPr lang="en-US" dirty="0" smtClean="0"/>
              <a:t>0.05454545454… x100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4600" y="3218903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0.15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514600" y="3680568"/>
            <a:ext cx="2635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0.05454545454…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62400" y="4572000"/>
            <a:ext cx="894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= 5%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52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2576">
        <p:fade/>
      </p:transition>
    </mc:Choice>
    <mc:Fallback xmlns="">
      <p:transition spd="med" advTm="1025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uiExpand="1" build="p"/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6.2|1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1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6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9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5.8|9.3|16.8|6.6|16.1|8.3"/>
</p:tagLst>
</file>

<file path=ppt/theme/theme1.xml><?xml version="1.0" encoding="utf-8"?>
<a:theme xmlns:a="http://schemas.openxmlformats.org/drawingml/2006/main" name="Thatch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268</TotalTime>
  <Words>96</Words>
  <Application>Microsoft Office PowerPoint</Application>
  <PresentationFormat>On-screen Show (4:3)</PresentationFormat>
  <Paragraphs>29</Paragraphs>
  <Slides>7</Slides>
  <Notes>0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Thatch</vt:lpstr>
      <vt:lpstr>Precision and Accuracy</vt:lpstr>
      <vt:lpstr>PowerPoint Presentation</vt:lpstr>
      <vt:lpstr>PowerPoint Presentation</vt:lpstr>
      <vt:lpstr>PowerPoint Presentation</vt:lpstr>
      <vt:lpstr>PowerPoint Presentation</vt:lpstr>
      <vt:lpstr>Percent Error</vt:lpstr>
      <vt:lpstr>Practice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Scarfpin</dc:creator>
  <cp:lastModifiedBy>Lisa Bianco Hibler</cp:lastModifiedBy>
  <cp:revision>14</cp:revision>
  <dcterms:created xsi:type="dcterms:W3CDTF">2013-02-18T19:25:33Z</dcterms:created>
  <dcterms:modified xsi:type="dcterms:W3CDTF">2013-03-05T17:28:55Z</dcterms:modified>
</cp:coreProperties>
</file>