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embeddedFontLst>
    <p:embeddedFont>
      <p:font typeface="Tahoma" panose="020B0604030504040204" pitchFamily="34" charset="0"/>
      <p:regular r:id="rId21"/>
      <p:bold r:id="rId22"/>
    </p:embeddedFont>
    <p:embeddedFont>
      <p:font typeface="Calibri" panose="020F050202020403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28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8688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
        <p:nvSpPr>
          <p:cNvPr id="60" name="Shape 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1" name="Shape 6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3" name="Shape 1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58" name="Shape 1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66" name="Shape 1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This is in effect what we do in a National Science Foundation funded center at NC State, called ASSIST….Advanced Self Powered Systems of Integrated Sensors and technologies.   The idea is to create a personalized healthcare system.   We use body power to sense your medical status and the air around you….harmful gases, particulates, etc.   </a:t>
            </a:r>
          </a:p>
        </p:txBody>
      </p:sp>
      <p:sp>
        <p:nvSpPr>
          <p:cNvPr id="68" name="Shape 6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We are more than just talk, we build these things!  This is an full signal heart rate monitor on an inexpensive textile patch that has electrodes.  Being battery free makes it so that you can place this on your body and forget about it.  It transmits your data to the cloud for your doctor to see!   </a:t>
            </a:r>
          </a:p>
        </p:txBody>
      </p:sp>
      <p:sp>
        <p:nvSpPr>
          <p:cNvPr id="76" name="Shape 7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3</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1" name="Shape 91"/>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One Health is not a new concept.  In fact it is a very old concept that one could argue goes back to ancient times when people recognized that sewage and foul water were linked to illness. </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 Hippocrates, the famous Greek physician, wrote “Airs, Waters, and Places,” and promoted the concept of public health through a clean environment.  </a:t>
            </a:r>
          </a:p>
          <a:p>
            <a:pPr marL="0" marR="0" lvl="0" indent="0" algn="l" rtl="0">
              <a:spcBef>
                <a:spcPts val="0"/>
              </a:spcBef>
              <a:buSzPct val="25000"/>
              <a:buNone/>
            </a:pPr>
            <a:endParaRPr sz="1200" b="0" i="0" u="none" strike="noStrike" cap="none">
              <a:solidFill>
                <a:schemeClr val="dk1"/>
              </a:solidFill>
              <a:latin typeface="Times New Roman"/>
              <a:ea typeface="Times New Roman"/>
              <a:cs typeface="Times New Roman"/>
              <a:sym typeface="Times New Roman"/>
            </a:endParaRP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In my recently published book, “Who’s in charge? Leadership during epidemics, bioterror attacks, and other public health crises,” I discuss the evolution of public health along with case studies examining why leadership problems developed.</a:t>
            </a: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Recognizing that human health depends on a healthy environment, including healthy animals, One Health seeks to increase communication and collaboration across specialties.</a:t>
            </a: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My colleagues Drs. Bruce Kaplan, Tom Monath, Jack Woodall and I run this website pro bono.</a:t>
            </a:r>
          </a:p>
          <a:p>
            <a:pPr marL="0" marR="0" lvl="0" indent="0" algn="l" rtl="0">
              <a:spcBef>
                <a:spcPts val="0"/>
              </a:spcBef>
              <a:buSzPct val="25000"/>
              <a:buNone/>
            </a:pPr>
            <a:r>
              <a:rPr lang="en-US" sz="1200" b="0" i="0" u="none" strike="noStrike" cap="none">
                <a:solidFill>
                  <a:schemeClr val="dk1"/>
                </a:solidFill>
                <a:latin typeface="Times New Roman"/>
                <a:ea typeface="Times New Roman"/>
                <a:cs typeface="Times New Roman"/>
                <a:sym typeface="Times New Roman"/>
              </a:rPr>
              <a:t>It serves as a repository for all news, events, publications pertaining to One Health.  Encourage everyone to visit it.</a:t>
            </a:r>
          </a:p>
        </p:txBody>
      </p:sp>
      <p:sp>
        <p:nvSpPr>
          <p:cNvPr id="92" name="Shape 92"/>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Tahoma"/>
                <a:ea typeface="Tahoma"/>
                <a:cs typeface="Tahoma"/>
                <a:sym typeface="Tahoma"/>
              </a:rPr>
              <a:t>5</a:t>
            </a:fld>
            <a:endParaRPr lang="en-US" sz="1200" b="0" i="0" u="none" strike="noStrike" cap="none">
              <a:solidFill>
                <a:schemeClr val="dk1"/>
              </a:solidFill>
              <a:latin typeface="Tahoma"/>
              <a:ea typeface="Tahoma"/>
              <a:cs typeface="Tahoma"/>
              <a:sym typeface="Tahom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9" name="Shape 10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10" name="Shape 11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118" name="Shape 1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lt1"/>
        </a:solidFill>
        <a:effectLst/>
      </p:bgPr>
    </p:bg>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l"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
        <p:nvSpPr>
          <p:cNvPr id="15" name="Shape 15"/>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480"/>
              </a:spcBef>
              <a:spcAft>
                <a:spcPts val="0"/>
              </a:spcAft>
              <a:buClr>
                <a:schemeClr val="dk1"/>
              </a:buClr>
              <a:buFont typeface="Calibri"/>
              <a:buNone/>
              <a:defRPr/>
            </a:lvl1pPr>
            <a:lvl2pPr marL="457200" marR="0" lvl="1" indent="0" algn="ctr" rtl="0">
              <a:spcBef>
                <a:spcPts val="400"/>
              </a:spcBef>
              <a:spcAft>
                <a:spcPts val="0"/>
              </a:spcAft>
              <a:buClr>
                <a:schemeClr val="dk1"/>
              </a:buClr>
              <a:buFont typeface="Calibri"/>
              <a:buNone/>
              <a:defRPr/>
            </a:lvl2pPr>
            <a:lvl3pPr marL="914400" marR="0" lvl="2" indent="0" algn="ctr" rtl="0">
              <a:spcBef>
                <a:spcPts val="360"/>
              </a:spcBef>
              <a:spcAft>
                <a:spcPts val="0"/>
              </a:spcAft>
              <a:buClr>
                <a:schemeClr val="dk1"/>
              </a:buClr>
              <a:buFont typeface="Calibri"/>
              <a:buNone/>
              <a:defRPr/>
            </a:lvl3pPr>
            <a:lvl4pPr marL="1371600" marR="0" lvl="3" indent="0" algn="ctr" rtl="0">
              <a:spcBef>
                <a:spcPts val="280"/>
              </a:spcBef>
              <a:spcAft>
                <a:spcPts val="0"/>
              </a:spcAft>
              <a:buClr>
                <a:schemeClr val="dk1"/>
              </a:buClr>
              <a:buFont typeface="Calibri"/>
              <a:buNone/>
              <a:defRPr/>
            </a:lvl4pPr>
            <a:lvl5pPr marL="1828800" marR="0" lvl="4" indent="0" algn="ctr" rtl="0">
              <a:spcBef>
                <a:spcPts val="200"/>
              </a:spcBef>
              <a:spcAft>
                <a:spcPts val="0"/>
              </a:spcAft>
              <a:buClr>
                <a:schemeClr val="dk1"/>
              </a:buClr>
              <a:buFont typeface="Calibri"/>
              <a:buNone/>
              <a:defRPr/>
            </a:lvl5pPr>
            <a:lvl6pPr marL="2286000" marR="0" lvl="5" indent="0" algn="ctr" rtl="0">
              <a:spcBef>
                <a:spcPts val="200"/>
              </a:spcBef>
              <a:spcAft>
                <a:spcPts val="0"/>
              </a:spcAft>
              <a:buClr>
                <a:schemeClr val="dk1"/>
              </a:buClr>
              <a:buFont typeface="Calibri"/>
              <a:buNone/>
              <a:defRPr/>
            </a:lvl6pPr>
            <a:lvl7pPr marL="2743200" marR="0" lvl="6" indent="0" algn="ctr" rtl="0">
              <a:spcBef>
                <a:spcPts val="200"/>
              </a:spcBef>
              <a:spcAft>
                <a:spcPts val="0"/>
              </a:spcAft>
              <a:buClr>
                <a:schemeClr val="dk1"/>
              </a:buClr>
              <a:buFont typeface="Calibri"/>
              <a:buNone/>
              <a:defRPr/>
            </a:lvl7pPr>
            <a:lvl8pPr marL="3200400" marR="0" lvl="7" indent="0" algn="ctr" rtl="0">
              <a:spcBef>
                <a:spcPts val="200"/>
              </a:spcBef>
              <a:spcAft>
                <a:spcPts val="0"/>
              </a:spcAft>
              <a:buClr>
                <a:schemeClr val="dk1"/>
              </a:buClr>
              <a:buFont typeface="Calibri"/>
              <a:buNone/>
              <a:defRPr/>
            </a:lvl8pPr>
            <a:lvl9pPr marL="3657600" marR="0" lvl="8" indent="0" algn="ctr" rtl="0">
              <a:spcBef>
                <a:spcPts val="200"/>
              </a:spcBef>
              <a:spcAft>
                <a:spcPts val="0"/>
              </a:spcAft>
              <a:buClr>
                <a:schemeClr val="dk1"/>
              </a:buClr>
              <a:buFont typeface="Calibri"/>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4" name="Shape 44"/>
          <p:cNvSpPr>
            <a:spLocks noGrp="1"/>
          </p:cNvSpPr>
          <p:nvPr>
            <p:ph type="pic" idx="2"/>
          </p:nvPr>
        </p:nvSpPr>
        <p:spPr>
          <a:xfrm>
            <a:off x="1792288" y="612775"/>
            <a:ext cx="5486399" cy="4114800"/>
          </a:xfrm>
          <a:prstGeom prst="rect">
            <a:avLst/>
          </a:prstGeom>
          <a:noFill/>
          <a:ln>
            <a:noFill/>
          </a:ln>
        </p:spPr>
      </p:sp>
      <p:sp>
        <p:nvSpPr>
          <p:cNvPr id="45" name="Shape 45"/>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533400" y="990600"/>
            <a:ext cx="8229600" cy="11430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48" name="Shape 48"/>
          <p:cNvSpPr txBox="1">
            <a:spLocks noGrp="1"/>
          </p:cNvSpPr>
          <p:nvPr>
            <p:ph type="body" idx="1"/>
          </p:nvPr>
        </p:nvSpPr>
        <p:spPr>
          <a:xfrm rot="5400000">
            <a:off x="2766218" y="205581"/>
            <a:ext cx="3687763" cy="8153399"/>
          </a:xfrm>
          <a:prstGeom prst="rect">
            <a:avLst/>
          </a:prstGeom>
          <a:noFill/>
          <a:ln>
            <a:noFill/>
          </a:ln>
        </p:spPr>
        <p:txBody>
          <a:bodyPr lIns="91425" tIns="91425" rIns="91425" bIns="91425" anchor="t" anchorCtr="0"/>
          <a:lstStyle>
            <a:lvl1pPr marL="342900" lvl="0" indent="-190500" algn="l" rtl="0">
              <a:spcBef>
                <a:spcPts val="480"/>
              </a:spcBef>
              <a:spcAft>
                <a:spcPts val="0"/>
              </a:spcAft>
              <a:buClr>
                <a:schemeClr val="dk1"/>
              </a:buClr>
              <a:buFont typeface="Calibri"/>
              <a:buChar char="•"/>
              <a:defRPr/>
            </a:lvl1pPr>
            <a:lvl2pPr marL="742950" lvl="1" indent="-158750" algn="l" rtl="0">
              <a:spcBef>
                <a:spcPts val="400"/>
              </a:spcBef>
              <a:spcAft>
                <a:spcPts val="0"/>
              </a:spcAft>
              <a:buClr>
                <a:schemeClr val="dk1"/>
              </a:buClr>
              <a:buFont typeface="Calibri"/>
              <a:buChar char="–"/>
              <a:defRPr/>
            </a:lvl2pPr>
            <a:lvl3pPr marL="1143000" lvl="2" indent="-114300" algn="l" rtl="0">
              <a:spcBef>
                <a:spcPts val="360"/>
              </a:spcBef>
              <a:spcAft>
                <a:spcPts val="0"/>
              </a:spcAft>
              <a:buClr>
                <a:schemeClr val="dk1"/>
              </a:buClr>
              <a:buFont typeface="Calibri"/>
              <a:buChar char="•"/>
              <a:defRPr/>
            </a:lvl3pPr>
            <a:lvl4pPr marL="1600200" lvl="3" indent="-139700" algn="l" rtl="0">
              <a:spcBef>
                <a:spcPts val="280"/>
              </a:spcBef>
              <a:spcAft>
                <a:spcPts val="0"/>
              </a:spcAft>
              <a:buClr>
                <a:schemeClr val="dk1"/>
              </a:buClr>
              <a:buFont typeface="Calibri"/>
              <a:buChar char="–"/>
              <a:defRPr/>
            </a:lvl4pPr>
            <a:lvl5pPr marL="2057400" lvl="4" indent="-165100" algn="l" rtl="0">
              <a:spcBef>
                <a:spcPts val="200"/>
              </a:spcBef>
              <a:spcAft>
                <a:spcPts val="0"/>
              </a:spcAft>
              <a:buClr>
                <a:schemeClr val="dk1"/>
              </a:buClr>
              <a:buFont typeface="Calibri"/>
              <a:buChar char="»"/>
              <a:defRPr/>
            </a:lvl5pPr>
            <a:lvl6pPr marL="2514600" lvl="5" indent="-165100" algn="l" rtl="0">
              <a:spcBef>
                <a:spcPts val="200"/>
              </a:spcBef>
              <a:spcAft>
                <a:spcPts val="0"/>
              </a:spcAft>
              <a:buClr>
                <a:schemeClr val="dk1"/>
              </a:buClr>
              <a:buFont typeface="Calibri"/>
              <a:buChar char="»"/>
              <a:defRPr/>
            </a:lvl6pPr>
            <a:lvl7pPr marL="2971800" lvl="6" indent="-165100" algn="l" rtl="0">
              <a:spcBef>
                <a:spcPts val="200"/>
              </a:spcBef>
              <a:spcAft>
                <a:spcPts val="0"/>
              </a:spcAft>
              <a:buClr>
                <a:schemeClr val="dk1"/>
              </a:buClr>
              <a:buFont typeface="Calibri"/>
              <a:buChar char="»"/>
              <a:defRPr/>
            </a:lvl7pPr>
            <a:lvl8pPr marL="3429000" lvl="7" indent="-165100" algn="l" rtl="0">
              <a:spcBef>
                <a:spcPts val="200"/>
              </a:spcBef>
              <a:spcAft>
                <a:spcPts val="0"/>
              </a:spcAft>
              <a:buClr>
                <a:schemeClr val="dk1"/>
              </a:buClr>
              <a:buFont typeface="Calibri"/>
              <a:buChar char="»"/>
              <a:defRPr/>
            </a:lvl8pPr>
            <a:lvl9pPr marL="3886200" lvl="8" indent="-165100" algn="l" rtl="0">
              <a:spcBef>
                <a:spcPts val="200"/>
              </a:spcBef>
              <a:spcAft>
                <a:spcPts val="0"/>
              </a:spcAft>
              <a:buClr>
                <a:schemeClr val="dk1"/>
              </a:buClr>
              <a:buFont typeface="Calibri"/>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49"/>
        <p:cNvGrpSpPr/>
        <p:nvPr/>
      </p:nvGrpSpPr>
      <p:grpSpPr>
        <a:xfrm>
          <a:off x="0" y="0"/>
          <a:ext cx="0" cy="0"/>
          <a:chOff x="0" y="0"/>
          <a:chExt cx="0" cy="0"/>
        </a:xfrm>
      </p:grpSpPr>
      <p:sp>
        <p:nvSpPr>
          <p:cNvPr id="50" name="Shape 50"/>
          <p:cNvSpPr txBox="1">
            <a:spLocks noGrp="1"/>
          </p:cNvSpPr>
          <p:nvPr>
            <p:ph type="title"/>
          </p:nvPr>
        </p:nvSpPr>
        <p:spPr>
          <a:xfrm rot="5400000">
            <a:off x="5166518" y="2529681"/>
            <a:ext cx="5135563" cy="20574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51" name="Shape 51"/>
          <p:cNvSpPr txBox="1">
            <a:spLocks noGrp="1"/>
          </p:cNvSpPr>
          <p:nvPr>
            <p:ph type="body" idx="1"/>
          </p:nvPr>
        </p:nvSpPr>
        <p:spPr>
          <a:xfrm rot="5400000">
            <a:off x="975518" y="548481"/>
            <a:ext cx="5135563" cy="6019799"/>
          </a:xfrm>
          <a:prstGeom prst="rect">
            <a:avLst/>
          </a:prstGeom>
          <a:noFill/>
          <a:ln>
            <a:noFill/>
          </a:ln>
        </p:spPr>
        <p:txBody>
          <a:bodyPr lIns="91425" tIns="91425" rIns="91425" bIns="91425" anchor="t" anchorCtr="0"/>
          <a:lstStyle>
            <a:lvl1pPr marL="342900" lvl="0" indent="-190500" algn="l" rtl="0">
              <a:spcBef>
                <a:spcPts val="480"/>
              </a:spcBef>
              <a:spcAft>
                <a:spcPts val="0"/>
              </a:spcAft>
              <a:buClr>
                <a:schemeClr val="dk1"/>
              </a:buClr>
              <a:buFont typeface="Calibri"/>
              <a:buChar char="•"/>
              <a:defRPr/>
            </a:lvl1pPr>
            <a:lvl2pPr marL="742950" lvl="1" indent="-158750" algn="l" rtl="0">
              <a:spcBef>
                <a:spcPts val="400"/>
              </a:spcBef>
              <a:spcAft>
                <a:spcPts val="0"/>
              </a:spcAft>
              <a:buClr>
                <a:schemeClr val="dk1"/>
              </a:buClr>
              <a:buFont typeface="Calibri"/>
              <a:buChar char="–"/>
              <a:defRPr/>
            </a:lvl2pPr>
            <a:lvl3pPr marL="1143000" lvl="2" indent="-114300" algn="l" rtl="0">
              <a:spcBef>
                <a:spcPts val="360"/>
              </a:spcBef>
              <a:spcAft>
                <a:spcPts val="0"/>
              </a:spcAft>
              <a:buClr>
                <a:schemeClr val="dk1"/>
              </a:buClr>
              <a:buFont typeface="Calibri"/>
              <a:buChar char="•"/>
              <a:defRPr/>
            </a:lvl3pPr>
            <a:lvl4pPr marL="1600200" lvl="3" indent="-139700" algn="l" rtl="0">
              <a:spcBef>
                <a:spcPts val="280"/>
              </a:spcBef>
              <a:spcAft>
                <a:spcPts val="0"/>
              </a:spcAft>
              <a:buClr>
                <a:schemeClr val="dk1"/>
              </a:buClr>
              <a:buFont typeface="Calibri"/>
              <a:buChar char="–"/>
              <a:defRPr/>
            </a:lvl4pPr>
            <a:lvl5pPr marL="2057400" lvl="4" indent="-165100" algn="l" rtl="0">
              <a:spcBef>
                <a:spcPts val="200"/>
              </a:spcBef>
              <a:spcAft>
                <a:spcPts val="0"/>
              </a:spcAft>
              <a:buClr>
                <a:schemeClr val="dk1"/>
              </a:buClr>
              <a:buFont typeface="Calibri"/>
              <a:buChar char="»"/>
              <a:defRPr/>
            </a:lvl5pPr>
            <a:lvl6pPr marL="2514600" lvl="5" indent="-165100" algn="l" rtl="0">
              <a:spcBef>
                <a:spcPts val="200"/>
              </a:spcBef>
              <a:spcAft>
                <a:spcPts val="0"/>
              </a:spcAft>
              <a:buClr>
                <a:schemeClr val="dk1"/>
              </a:buClr>
              <a:buFont typeface="Calibri"/>
              <a:buChar char="»"/>
              <a:defRPr/>
            </a:lvl6pPr>
            <a:lvl7pPr marL="2971800" lvl="6" indent="-165100" algn="l" rtl="0">
              <a:spcBef>
                <a:spcPts val="200"/>
              </a:spcBef>
              <a:spcAft>
                <a:spcPts val="0"/>
              </a:spcAft>
              <a:buClr>
                <a:schemeClr val="dk1"/>
              </a:buClr>
              <a:buFont typeface="Calibri"/>
              <a:buChar char="»"/>
              <a:defRPr/>
            </a:lvl7pPr>
            <a:lvl8pPr marL="3429000" lvl="7" indent="-165100" algn="l" rtl="0">
              <a:spcBef>
                <a:spcPts val="200"/>
              </a:spcBef>
              <a:spcAft>
                <a:spcPts val="0"/>
              </a:spcAft>
              <a:buClr>
                <a:schemeClr val="dk1"/>
              </a:buClr>
              <a:buFont typeface="Calibri"/>
              <a:buChar char="»"/>
              <a:defRPr/>
            </a:lvl8pPr>
            <a:lvl9pPr marL="3886200" lvl="8" indent="-165100" algn="l" rtl="0">
              <a:spcBef>
                <a:spcPts val="200"/>
              </a:spcBef>
              <a:spcAft>
                <a:spcPts val="0"/>
              </a:spcAft>
              <a:buClr>
                <a:schemeClr val="dk1"/>
              </a:buClr>
              <a:buFont typeface="Calibri"/>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54" name="Shape 54"/>
          <p:cNvSpPr txBox="1">
            <a:spLocks noGrp="1"/>
          </p:cNvSpPr>
          <p:nvPr>
            <p:ph type="body" idx="1"/>
          </p:nvPr>
        </p:nvSpPr>
        <p:spPr>
          <a:xfrm>
            <a:off x="0" y="1981200"/>
            <a:ext cx="4495800" cy="4114800"/>
          </a:xfrm>
          <a:prstGeom prst="rect">
            <a:avLst/>
          </a:prstGeom>
          <a:noFill/>
          <a:ln>
            <a:noFill/>
          </a:ln>
        </p:spPr>
        <p:txBody>
          <a:bodyPr lIns="91425" tIns="91425" rIns="91425" bIns="91425" anchor="t" anchorCtr="0"/>
          <a:lstStyle>
            <a:lvl1pPr marL="342900" lvl="0" indent="-190500" algn="l" rtl="0">
              <a:spcBef>
                <a:spcPts val="480"/>
              </a:spcBef>
              <a:spcAft>
                <a:spcPts val="0"/>
              </a:spcAft>
              <a:buClr>
                <a:schemeClr val="dk1"/>
              </a:buClr>
              <a:buFont typeface="Calibri"/>
              <a:buChar char="•"/>
              <a:defRPr/>
            </a:lvl1pPr>
            <a:lvl2pPr marL="742950" lvl="1" indent="-158750" algn="l" rtl="0">
              <a:spcBef>
                <a:spcPts val="400"/>
              </a:spcBef>
              <a:spcAft>
                <a:spcPts val="0"/>
              </a:spcAft>
              <a:buClr>
                <a:schemeClr val="dk1"/>
              </a:buClr>
              <a:buFont typeface="Calibri"/>
              <a:buChar char="–"/>
              <a:defRPr/>
            </a:lvl2pPr>
            <a:lvl3pPr marL="1143000" lvl="2" indent="-114300" algn="l" rtl="0">
              <a:spcBef>
                <a:spcPts val="360"/>
              </a:spcBef>
              <a:spcAft>
                <a:spcPts val="0"/>
              </a:spcAft>
              <a:buClr>
                <a:schemeClr val="dk1"/>
              </a:buClr>
              <a:buFont typeface="Calibri"/>
              <a:buChar char="•"/>
              <a:defRPr/>
            </a:lvl3pPr>
            <a:lvl4pPr marL="1600200" lvl="3" indent="-139700" algn="l" rtl="0">
              <a:spcBef>
                <a:spcPts val="280"/>
              </a:spcBef>
              <a:spcAft>
                <a:spcPts val="0"/>
              </a:spcAft>
              <a:buClr>
                <a:schemeClr val="dk1"/>
              </a:buClr>
              <a:buFont typeface="Calibri"/>
              <a:buChar char="–"/>
              <a:defRPr/>
            </a:lvl4pPr>
            <a:lvl5pPr marL="2057400" lvl="4" indent="-165100" algn="l" rtl="0">
              <a:spcBef>
                <a:spcPts val="200"/>
              </a:spcBef>
              <a:spcAft>
                <a:spcPts val="0"/>
              </a:spcAft>
              <a:buClr>
                <a:schemeClr val="dk1"/>
              </a:buClr>
              <a:buFont typeface="Calibri"/>
              <a:buChar char="»"/>
              <a:defRPr/>
            </a:lvl5pPr>
            <a:lvl6pPr marL="2514600" lvl="5" indent="-165100" algn="l" rtl="0">
              <a:spcBef>
                <a:spcPts val="200"/>
              </a:spcBef>
              <a:spcAft>
                <a:spcPts val="0"/>
              </a:spcAft>
              <a:buClr>
                <a:schemeClr val="dk1"/>
              </a:buClr>
              <a:buFont typeface="Calibri"/>
              <a:buChar char="»"/>
              <a:defRPr/>
            </a:lvl6pPr>
            <a:lvl7pPr marL="2971800" lvl="6" indent="-165100" algn="l" rtl="0">
              <a:spcBef>
                <a:spcPts val="200"/>
              </a:spcBef>
              <a:spcAft>
                <a:spcPts val="0"/>
              </a:spcAft>
              <a:buClr>
                <a:schemeClr val="dk1"/>
              </a:buClr>
              <a:buFont typeface="Calibri"/>
              <a:buChar char="»"/>
              <a:defRPr/>
            </a:lvl7pPr>
            <a:lvl8pPr marL="3429000" lvl="7" indent="-165100" algn="l" rtl="0">
              <a:spcBef>
                <a:spcPts val="200"/>
              </a:spcBef>
              <a:spcAft>
                <a:spcPts val="0"/>
              </a:spcAft>
              <a:buClr>
                <a:schemeClr val="dk1"/>
              </a:buClr>
              <a:buFont typeface="Calibri"/>
              <a:buChar char="»"/>
              <a:defRPr/>
            </a:lvl8pPr>
            <a:lvl9pPr marL="3886200" lvl="8" indent="-165100" algn="l" rtl="0">
              <a:spcBef>
                <a:spcPts val="200"/>
              </a:spcBef>
              <a:spcAft>
                <a:spcPts val="0"/>
              </a:spcAft>
              <a:buClr>
                <a:schemeClr val="dk1"/>
              </a:buClr>
              <a:buFont typeface="Calibri"/>
              <a:buChar char="»"/>
              <a:defRPr/>
            </a:lvl9pPr>
          </a:lstStyle>
          <a:p>
            <a:endParaRPr/>
          </a:p>
        </p:txBody>
      </p:sp>
      <p:sp>
        <p:nvSpPr>
          <p:cNvPr id="55" name="Shape 55"/>
          <p:cNvSpPr>
            <a:spLocks noGrp="1"/>
          </p:cNvSpPr>
          <p:nvPr>
            <p:ph type="clipArt" idx="2"/>
          </p:nvPr>
        </p:nvSpPr>
        <p:spPr>
          <a:xfrm>
            <a:off x="4648200" y="1981200"/>
            <a:ext cx="4495800" cy="4114800"/>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0" y="274637"/>
            <a:ext cx="9144000" cy="5821362"/>
          </a:xfrm>
          <a:prstGeom prst="rect">
            <a:avLst/>
          </a:prstGeom>
          <a:noFill/>
          <a:ln>
            <a:noFill/>
          </a:ln>
        </p:spPr>
        <p:txBody>
          <a:bodyPr lIns="91425" tIns="91425" rIns="91425" bIns="91425" anchor="t" anchorCtr="0"/>
          <a:lstStyle>
            <a:lvl1pPr marL="342900" lvl="0" indent="-190500" algn="l" rtl="0">
              <a:spcBef>
                <a:spcPts val="480"/>
              </a:spcBef>
              <a:spcAft>
                <a:spcPts val="0"/>
              </a:spcAft>
              <a:buClr>
                <a:schemeClr val="dk1"/>
              </a:buClr>
              <a:buFont typeface="Calibri"/>
              <a:buChar char="•"/>
              <a:defRPr/>
            </a:lvl1pPr>
            <a:lvl2pPr marL="742950" lvl="1" indent="-158750" algn="l" rtl="0">
              <a:spcBef>
                <a:spcPts val="400"/>
              </a:spcBef>
              <a:spcAft>
                <a:spcPts val="0"/>
              </a:spcAft>
              <a:buClr>
                <a:schemeClr val="dk1"/>
              </a:buClr>
              <a:buFont typeface="Calibri"/>
              <a:buChar char="–"/>
              <a:defRPr/>
            </a:lvl2pPr>
            <a:lvl3pPr marL="1143000" lvl="2" indent="-114300" algn="l" rtl="0">
              <a:spcBef>
                <a:spcPts val="360"/>
              </a:spcBef>
              <a:spcAft>
                <a:spcPts val="0"/>
              </a:spcAft>
              <a:buClr>
                <a:schemeClr val="dk1"/>
              </a:buClr>
              <a:buFont typeface="Calibri"/>
              <a:buChar char="•"/>
              <a:defRPr/>
            </a:lvl3pPr>
            <a:lvl4pPr marL="1600200" lvl="3" indent="-139700" algn="l" rtl="0">
              <a:spcBef>
                <a:spcPts val="280"/>
              </a:spcBef>
              <a:spcAft>
                <a:spcPts val="0"/>
              </a:spcAft>
              <a:buClr>
                <a:schemeClr val="dk1"/>
              </a:buClr>
              <a:buFont typeface="Calibri"/>
              <a:buChar char="–"/>
              <a:defRPr/>
            </a:lvl4pPr>
            <a:lvl5pPr marL="2057400" lvl="4" indent="-165100" algn="l" rtl="0">
              <a:spcBef>
                <a:spcPts val="200"/>
              </a:spcBef>
              <a:spcAft>
                <a:spcPts val="0"/>
              </a:spcAft>
              <a:buClr>
                <a:schemeClr val="dk1"/>
              </a:buClr>
              <a:buFont typeface="Calibri"/>
              <a:buChar char="»"/>
              <a:defRPr/>
            </a:lvl5pPr>
            <a:lvl6pPr marL="2514600" lvl="5" indent="-165100" algn="l" rtl="0">
              <a:spcBef>
                <a:spcPts val="200"/>
              </a:spcBef>
              <a:spcAft>
                <a:spcPts val="0"/>
              </a:spcAft>
              <a:buClr>
                <a:schemeClr val="dk1"/>
              </a:buClr>
              <a:buFont typeface="Calibri"/>
              <a:buChar char="»"/>
              <a:defRPr/>
            </a:lvl6pPr>
            <a:lvl7pPr marL="2971800" lvl="6" indent="-165100" algn="l" rtl="0">
              <a:spcBef>
                <a:spcPts val="200"/>
              </a:spcBef>
              <a:spcAft>
                <a:spcPts val="0"/>
              </a:spcAft>
              <a:buClr>
                <a:schemeClr val="dk1"/>
              </a:buClr>
              <a:buFont typeface="Calibri"/>
              <a:buChar char="»"/>
              <a:defRPr/>
            </a:lvl7pPr>
            <a:lvl8pPr marL="3429000" lvl="7" indent="-165100" algn="l" rtl="0">
              <a:spcBef>
                <a:spcPts val="200"/>
              </a:spcBef>
              <a:spcAft>
                <a:spcPts val="0"/>
              </a:spcAft>
              <a:buClr>
                <a:schemeClr val="dk1"/>
              </a:buClr>
              <a:buFont typeface="Calibri"/>
              <a:buChar char="»"/>
              <a:defRPr/>
            </a:lvl8pPr>
            <a:lvl9pPr marL="3886200" lvl="8" indent="-165100" algn="l" rtl="0">
              <a:spcBef>
                <a:spcPts val="200"/>
              </a:spcBef>
              <a:spcAft>
                <a:spcPts val="0"/>
              </a:spcAft>
              <a:buClr>
                <a:schemeClr val="dk1"/>
              </a:buClr>
              <a:buFont typeface="Calibri"/>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533400" y="990600"/>
            <a:ext cx="8229600" cy="11430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18" name="Shape 18"/>
          <p:cNvSpPr txBox="1">
            <a:spLocks noGrp="1"/>
          </p:cNvSpPr>
          <p:nvPr>
            <p:ph type="body" idx="1"/>
          </p:nvPr>
        </p:nvSpPr>
        <p:spPr>
          <a:xfrm>
            <a:off x="533400" y="2438400"/>
            <a:ext cx="8153399" cy="3687763"/>
          </a:xfrm>
          <a:prstGeom prst="rect">
            <a:avLst/>
          </a:prstGeom>
          <a:noFill/>
          <a:ln>
            <a:noFill/>
          </a:ln>
        </p:spPr>
        <p:txBody>
          <a:bodyPr lIns="91425" tIns="91425" rIns="91425" bIns="91425" anchor="t" anchorCtr="0"/>
          <a:lstStyle>
            <a:lvl1pPr marL="342900" lvl="0" indent="-190500" algn="l" rtl="0">
              <a:spcBef>
                <a:spcPts val="480"/>
              </a:spcBef>
              <a:spcAft>
                <a:spcPts val="0"/>
              </a:spcAft>
              <a:buClr>
                <a:schemeClr val="dk1"/>
              </a:buClr>
              <a:buFont typeface="Calibri"/>
              <a:buChar char="•"/>
              <a:defRPr/>
            </a:lvl1pPr>
            <a:lvl2pPr marL="742950" lvl="1" indent="-158750" algn="l" rtl="0">
              <a:spcBef>
                <a:spcPts val="400"/>
              </a:spcBef>
              <a:spcAft>
                <a:spcPts val="0"/>
              </a:spcAft>
              <a:buClr>
                <a:schemeClr val="dk1"/>
              </a:buClr>
              <a:buFont typeface="Calibri"/>
              <a:buChar char="–"/>
              <a:defRPr/>
            </a:lvl2pPr>
            <a:lvl3pPr marL="1143000" lvl="2" indent="-114300" algn="l" rtl="0">
              <a:spcBef>
                <a:spcPts val="360"/>
              </a:spcBef>
              <a:spcAft>
                <a:spcPts val="0"/>
              </a:spcAft>
              <a:buClr>
                <a:schemeClr val="dk1"/>
              </a:buClr>
              <a:buFont typeface="Calibri"/>
              <a:buChar char="•"/>
              <a:defRPr/>
            </a:lvl3pPr>
            <a:lvl4pPr marL="1600200" lvl="3" indent="-139700" algn="l" rtl="0">
              <a:spcBef>
                <a:spcPts val="280"/>
              </a:spcBef>
              <a:spcAft>
                <a:spcPts val="0"/>
              </a:spcAft>
              <a:buClr>
                <a:schemeClr val="dk1"/>
              </a:buClr>
              <a:buFont typeface="Calibri"/>
              <a:buChar char="–"/>
              <a:defRPr/>
            </a:lvl4pPr>
            <a:lvl5pPr marL="2057400" lvl="4" indent="-165100" algn="l" rtl="0">
              <a:spcBef>
                <a:spcPts val="200"/>
              </a:spcBef>
              <a:spcAft>
                <a:spcPts val="0"/>
              </a:spcAft>
              <a:buClr>
                <a:schemeClr val="dk1"/>
              </a:buClr>
              <a:buFont typeface="Calibri"/>
              <a:buChar char="»"/>
              <a:defRPr/>
            </a:lvl5pPr>
            <a:lvl6pPr marL="2514600" lvl="5" indent="-165100" algn="l" rtl="0">
              <a:spcBef>
                <a:spcPts val="200"/>
              </a:spcBef>
              <a:spcAft>
                <a:spcPts val="0"/>
              </a:spcAft>
              <a:buClr>
                <a:schemeClr val="dk1"/>
              </a:buClr>
              <a:buFont typeface="Calibri"/>
              <a:buChar char="»"/>
              <a:defRPr/>
            </a:lvl6pPr>
            <a:lvl7pPr marL="2971800" lvl="6" indent="-165100" algn="l" rtl="0">
              <a:spcBef>
                <a:spcPts val="200"/>
              </a:spcBef>
              <a:spcAft>
                <a:spcPts val="0"/>
              </a:spcAft>
              <a:buClr>
                <a:schemeClr val="dk1"/>
              </a:buClr>
              <a:buFont typeface="Calibri"/>
              <a:buChar char="»"/>
              <a:defRPr/>
            </a:lvl7pPr>
            <a:lvl8pPr marL="3429000" lvl="7" indent="-165100" algn="l" rtl="0">
              <a:spcBef>
                <a:spcPts val="200"/>
              </a:spcBef>
              <a:spcAft>
                <a:spcPts val="0"/>
              </a:spcAft>
              <a:buClr>
                <a:schemeClr val="dk1"/>
              </a:buClr>
              <a:buFont typeface="Calibri"/>
              <a:buChar char="»"/>
              <a:defRPr/>
            </a:lvl8pPr>
            <a:lvl9pPr marL="3886200" lvl="8" indent="-165100" algn="l" rtl="0">
              <a:spcBef>
                <a:spcPts val="200"/>
              </a:spcBef>
              <a:spcAft>
                <a:spcPts val="0"/>
              </a:spcAft>
              <a:buClr>
                <a:schemeClr val="dk1"/>
              </a:buClr>
              <a:buFont typeface="Calibri"/>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9"/>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Slide">
    <p:spTree>
      <p:nvGrpSpPr>
        <p:cNvPr id="1" name="Shape 20"/>
        <p:cNvGrpSpPr/>
        <p:nvPr/>
      </p:nvGrpSpPr>
      <p:grpSpPr>
        <a:xfrm>
          <a:off x="0" y="0"/>
          <a:ext cx="0" cy="0"/>
          <a:chOff x="0" y="0"/>
          <a:chExt cx="0" cy="0"/>
        </a:xfrm>
      </p:grpSpPr>
      <p:pic>
        <p:nvPicPr>
          <p:cNvPr id="21" name="Shape 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 name="Shape 22"/>
          <p:cNvSpPr txBox="1">
            <a:spLocks noGrp="1"/>
          </p:cNvSpPr>
          <p:nvPr>
            <p:ph type="ctrTitle"/>
          </p:nvPr>
        </p:nvSpPr>
        <p:spPr>
          <a:xfrm>
            <a:off x="609600" y="4419600"/>
            <a:ext cx="7772400" cy="1470024"/>
          </a:xfrm>
          <a:prstGeom prst="rect">
            <a:avLst/>
          </a:prstGeom>
          <a:noFill/>
          <a:ln>
            <a:noFill/>
          </a:ln>
        </p:spPr>
        <p:txBody>
          <a:bodyPr lIns="91425" tIns="91425" rIns="91425" bIns="91425" anchor="ctr" anchorCtr="0"/>
          <a:lstStyle>
            <a:lvl1pPr marL="0" marR="0" lvl="0" indent="0" algn="l"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5" name="Shape 25"/>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533400" y="990600"/>
            <a:ext cx="8229600" cy="11430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
        <p:nvSpPr>
          <p:cNvPr id="28" name="Shape 28"/>
          <p:cNvSpPr txBox="1">
            <a:spLocks noGrp="1"/>
          </p:cNvSpPr>
          <p:nvPr>
            <p:ph type="body" idx="1"/>
          </p:nvPr>
        </p:nvSpPr>
        <p:spPr>
          <a:xfrm>
            <a:off x="533400" y="2438400"/>
            <a:ext cx="4000500" cy="36877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9" name="Shape 29"/>
          <p:cNvSpPr txBox="1">
            <a:spLocks noGrp="1"/>
          </p:cNvSpPr>
          <p:nvPr>
            <p:ph type="body" idx="2"/>
          </p:nvPr>
        </p:nvSpPr>
        <p:spPr>
          <a:xfrm>
            <a:off x="4686300" y="2438400"/>
            <a:ext cx="4000500" cy="3687763"/>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2" name="Shape 3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33" name="Shape 3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34" name="Shape 3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
        <p:nvSpPr>
          <p:cNvPr id="35" name="Shape 3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533400" y="990600"/>
            <a:ext cx="8229600" cy="1143000"/>
          </a:xfrm>
          <a:prstGeom prst="rect">
            <a:avLst/>
          </a:prstGeom>
          <a:noFill/>
          <a:ln>
            <a:noFill/>
          </a:ln>
        </p:spPr>
        <p:txBody>
          <a:bodyPr lIns="91425" tIns="91425" rIns="91425" bIns="91425" anchor="ctr" anchorCtr="0"/>
          <a:lstStyle>
            <a:lvl1pPr lvl="0" algn="l" rtl="0">
              <a:spcBef>
                <a:spcPts val="0"/>
              </a:spcBef>
              <a:spcAft>
                <a:spcPts val="0"/>
              </a:spcAft>
              <a:defRPr/>
            </a:lvl1pPr>
            <a:lvl2pPr lvl="1" algn="l" rtl="0">
              <a:spcBef>
                <a:spcPts val="0"/>
              </a:spcBef>
              <a:spcAft>
                <a:spcPts val="0"/>
              </a:spcAft>
              <a:defRPr/>
            </a:lvl2pPr>
            <a:lvl3pPr lvl="2" algn="l" rtl="0">
              <a:spcBef>
                <a:spcPts val="0"/>
              </a:spcBef>
              <a:spcAft>
                <a:spcPts val="0"/>
              </a:spcAft>
              <a:defRPr/>
            </a:lvl3pPr>
            <a:lvl4pPr lvl="3" algn="l" rtl="0">
              <a:spcBef>
                <a:spcPts val="0"/>
              </a:spcBef>
              <a:spcAft>
                <a:spcPts val="0"/>
              </a:spcAft>
              <a:defRPr/>
            </a:lvl4pPr>
            <a:lvl5pPr lvl="4" algn="l" rtl="0">
              <a:spcBef>
                <a:spcPts val="0"/>
              </a:spcBef>
              <a:spcAft>
                <a:spcPts val="0"/>
              </a:spcAft>
              <a:defRPr/>
            </a:lvl5pPr>
            <a:lvl6pPr marL="457200" lvl="5" algn="l" rtl="0">
              <a:spcBef>
                <a:spcPts val="0"/>
              </a:spcBef>
              <a:spcAft>
                <a:spcPts val="0"/>
              </a:spcAft>
              <a:defRPr/>
            </a:lvl6pPr>
            <a:lvl7pPr marL="914400" lvl="6" algn="l" rtl="0">
              <a:spcBef>
                <a:spcPts val="0"/>
              </a:spcBef>
              <a:spcAft>
                <a:spcPts val="0"/>
              </a:spcAft>
              <a:defRPr/>
            </a:lvl7pPr>
            <a:lvl8pPr marL="1371600" lvl="7" algn="l" rtl="0">
              <a:spcBef>
                <a:spcPts val="0"/>
              </a:spcBef>
              <a:spcAft>
                <a:spcPts val="0"/>
              </a:spcAft>
              <a:defRPr/>
            </a:lvl8pPr>
            <a:lvl9pPr marL="1828800" lvl="8" algn="l" rtl="0">
              <a:spcBef>
                <a:spcPts val="0"/>
              </a:spcBef>
              <a:spcAft>
                <a:spcPts val="0"/>
              </a:spcAft>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lvl="0" algn="l"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0" name="Shape 40"/>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1" name="Shape 41"/>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lvl="0" indent="0" rtl="0">
              <a:spcBef>
                <a:spcPts val="0"/>
              </a:spcBef>
              <a:buFont typeface="Calibri"/>
              <a:buNone/>
              <a:defRPr/>
            </a:lvl1pPr>
            <a:lvl2pPr marL="457200" lvl="1" indent="0" rtl="0">
              <a:spcBef>
                <a:spcPts val="0"/>
              </a:spcBef>
              <a:buFont typeface="Calibri"/>
              <a:buNone/>
              <a:defRPr/>
            </a:lvl2pPr>
            <a:lvl3pPr marL="914400" lvl="2" indent="0" rtl="0">
              <a:spcBef>
                <a:spcPts val="0"/>
              </a:spcBef>
              <a:buFont typeface="Calibri"/>
              <a:buNone/>
              <a:defRPr/>
            </a:lvl3pPr>
            <a:lvl4pPr marL="1371600" lvl="3" indent="0" rtl="0">
              <a:spcBef>
                <a:spcPts val="0"/>
              </a:spcBef>
              <a:buFont typeface="Calibri"/>
              <a:buNone/>
              <a:defRPr/>
            </a:lvl4pPr>
            <a:lvl5pPr marL="1828800" lvl="4" indent="0" rtl="0">
              <a:spcBef>
                <a:spcPts val="0"/>
              </a:spcBef>
              <a:buFont typeface="Calibri"/>
              <a:buNone/>
              <a:defRPr/>
            </a:lvl5pPr>
            <a:lvl6pPr marL="2286000" lvl="5" indent="0" rtl="0">
              <a:spcBef>
                <a:spcPts val="0"/>
              </a:spcBef>
              <a:buFont typeface="Calibri"/>
              <a:buNone/>
              <a:defRPr/>
            </a:lvl6pPr>
            <a:lvl7pPr marL="2743200" lvl="6" indent="0" rtl="0">
              <a:spcBef>
                <a:spcPts val="0"/>
              </a:spcBef>
              <a:buFont typeface="Calibri"/>
              <a:buNone/>
              <a:defRPr/>
            </a:lvl7pPr>
            <a:lvl8pPr marL="3200400" lvl="7" indent="0" rtl="0">
              <a:spcBef>
                <a:spcPts val="0"/>
              </a:spcBef>
              <a:buFont typeface="Calibri"/>
              <a:buNone/>
              <a:defRPr/>
            </a:lvl8pPr>
            <a:lvl9pPr marL="3657600" lvl="8" indent="0" rtl="0">
              <a:spcBef>
                <a:spcPts val="0"/>
              </a:spcBef>
              <a:buFont typeface="Calibri"/>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pic>
        <p:nvPicPr>
          <p:cNvPr id="10" name="Shape 10"/>
          <p:cNvPicPr preferRelativeResize="0"/>
          <p:nvPr/>
        </p:nvPicPr>
        <p:blipFill rotWithShape="1">
          <a:blip r:embed="rId16">
            <a:alphaModFix/>
          </a:blip>
          <a:srcRect/>
          <a:stretch/>
        </p:blipFill>
        <p:spPr>
          <a:xfrm>
            <a:off x="0" y="0"/>
            <a:ext cx="9144000" cy="6858000"/>
          </a:xfrm>
          <a:prstGeom prst="rect">
            <a:avLst/>
          </a:prstGeom>
          <a:noFill/>
          <a:ln>
            <a:noFill/>
          </a:ln>
        </p:spPr>
      </p:pic>
      <p:sp>
        <p:nvSpPr>
          <p:cNvPr id="11" name="Shape 11"/>
          <p:cNvSpPr txBox="1">
            <a:spLocks noGrp="1"/>
          </p:cNvSpPr>
          <p:nvPr>
            <p:ph type="title"/>
          </p:nvPr>
        </p:nvSpPr>
        <p:spPr>
          <a:xfrm>
            <a:off x="533400" y="990600"/>
            <a:ext cx="8229600" cy="1143000"/>
          </a:xfrm>
          <a:prstGeom prst="rect">
            <a:avLst/>
          </a:prstGeom>
          <a:noFill/>
          <a:ln>
            <a:noFill/>
          </a:ln>
        </p:spPr>
        <p:txBody>
          <a:bodyPr lIns="91425" tIns="91425" rIns="91425" bIns="91425" anchor="ctr" anchorCtr="0"/>
          <a:lstStyle>
            <a:lvl1pPr marL="0" marR="0" lvl="0" indent="0" algn="l" rtl="0">
              <a:spcBef>
                <a:spcPts val="0"/>
              </a:spcBef>
              <a:spcAft>
                <a:spcPts val="0"/>
              </a:spcAft>
              <a:defRPr/>
            </a:lvl1pPr>
            <a:lvl2pPr marL="0" marR="0" lvl="1" indent="0" algn="l" rtl="0">
              <a:spcBef>
                <a:spcPts val="0"/>
              </a:spcBef>
              <a:spcAft>
                <a:spcPts val="0"/>
              </a:spcAft>
              <a:defRPr/>
            </a:lvl2pPr>
            <a:lvl3pPr marL="0" marR="0" lvl="2" indent="0" algn="l" rtl="0">
              <a:spcBef>
                <a:spcPts val="0"/>
              </a:spcBef>
              <a:spcAft>
                <a:spcPts val="0"/>
              </a:spcAft>
              <a:defRPr/>
            </a:lvl3pPr>
            <a:lvl4pPr marL="0" marR="0" lvl="3" indent="0" algn="l" rtl="0">
              <a:spcBef>
                <a:spcPts val="0"/>
              </a:spcBef>
              <a:spcAft>
                <a:spcPts val="0"/>
              </a:spcAft>
              <a:defRPr/>
            </a:lvl4pPr>
            <a:lvl5pPr marL="0" marR="0" lvl="4" indent="0" algn="l" rtl="0">
              <a:spcBef>
                <a:spcPts val="0"/>
              </a:spcBef>
              <a:spcAft>
                <a:spcPts val="0"/>
              </a:spcAft>
              <a:defRPr/>
            </a:lvl5pPr>
            <a:lvl6pPr marL="457200" marR="0" lvl="5" indent="0" algn="l" rtl="0">
              <a:spcBef>
                <a:spcPts val="0"/>
              </a:spcBef>
              <a:spcAft>
                <a:spcPts val="0"/>
              </a:spcAft>
              <a:defRPr/>
            </a:lvl6pPr>
            <a:lvl7pPr marL="914400" marR="0" lvl="6" indent="0" algn="l" rtl="0">
              <a:spcBef>
                <a:spcPts val="0"/>
              </a:spcBef>
              <a:spcAft>
                <a:spcPts val="0"/>
              </a:spcAft>
              <a:defRPr/>
            </a:lvl7pPr>
            <a:lvl8pPr marL="1371600" marR="0" lvl="7" indent="0" algn="l" rtl="0">
              <a:spcBef>
                <a:spcPts val="0"/>
              </a:spcBef>
              <a:spcAft>
                <a:spcPts val="0"/>
              </a:spcAft>
              <a:defRPr/>
            </a:lvl8pPr>
            <a:lvl9pPr marL="1828800" marR="0" lvl="8" indent="0" algn="l" rtl="0">
              <a:spcBef>
                <a:spcPts val="0"/>
              </a:spcBef>
              <a:spcAft>
                <a:spcPts val="0"/>
              </a:spcAft>
              <a:defRPr/>
            </a:lvl9pPr>
          </a:lstStyle>
          <a:p>
            <a:endParaRPr/>
          </a:p>
        </p:txBody>
      </p:sp>
      <p:sp>
        <p:nvSpPr>
          <p:cNvPr id="12" name="Shape 12"/>
          <p:cNvSpPr txBox="1">
            <a:spLocks noGrp="1"/>
          </p:cNvSpPr>
          <p:nvPr>
            <p:ph type="body" idx="1"/>
          </p:nvPr>
        </p:nvSpPr>
        <p:spPr>
          <a:xfrm>
            <a:off x="533400" y="2438400"/>
            <a:ext cx="8153399" cy="3687763"/>
          </a:xfrm>
          <a:prstGeom prst="rect">
            <a:avLst/>
          </a:prstGeom>
          <a:noFill/>
          <a:ln>
            <a:noFill/>
          </a:ln>
        </p:spPr>
        <p:txBody>
          <a:bodyPr lIns="91425" tIns="91425" rIns="91425" bIns="91425" anchor="t" anchorCtr="0"/>
          <a:lstStyle>
            <a:lvl1pPr marL="342900" marR="0" lvl="0" indent="-190500" algn="l" rtl="0">
              <a:spcBef>
                <a:spcPts val="480"/>
              </a:spcBef>
              <a:spcAft>
                <a:spcPts val="0"/>
              </a:spcAft>
              <a:buClr>
                <a:schemeClr val="dk1"/>
              </a:buClr>
              <a:buFont typeface="Calibri"/>
              <a:buChar char="•"/>
              <a:defRPr/>
            </a:lvl1pPr>
            <a:lvl2pPr marL="742950" marR="0" lvl="1" indent="-158750" algn="l" rtl="0">
              <a:spcBef>
                <a:spcPts val="400"/>
              </a:spcBef>
              <a:spcAft>
                <a:spcPts val="0"/>
              </a:spcAft>
              <a:buClr>
                <a:schemeClr val="dk1"/>
              </a:buClr>
              <a:buFont typeface="Calibri"/>
              <a:buChar char="–"/>
              <a:defRPr/>
            </a:lvl2pPr>
            <a:lvl3pPr marL="1143000" marR="0" lvl="2" indent="-114300" algn="l" rtl="0">
              <a:spcBef>
                <a:spcPts val="360"/>
              </a:spcBef>
              <a:spcAft>
                <a:spcPts val="0"/>
              </a:spcAft>
              <a:buClr>
                <a:schemeClr val="dk1"/>
              </a:buClr>
              <a:buFont typeface="Calibri"/>
              <a:buChar char="•"/>
              <a:defRPr/>
            </a:lvl3pPr>
            <a:lvl4pPr marL="1600200" marR="0" lvl="3" indent="-139700" algn="l" rtl="0">
              <a:spcBef>
                <a:spcPts val="280"/>
              </a:spcBef>
              <a:spcAft>
                <a:spcPts val="0"/>
              </a:spcAft>
              <a:buClr>
                <a:schemeClr val="dk1"/>
              </a:buClr>
              <a:buFont typeface="Calibri"/>
              <a:buChar char="–"/>
              <a:defRPr/>
            </a:lvl4pPr>
            <a:lvl5pPr marL="2057400" marR="0" lvl="4" indent="-165100" algn="l" rtl="0">
              <a:spcBef>
                <a:spcPts val="200"/>
              </a:spcBef>
              <a:spcAft>
                <a:spcPts val="0"/>
              </a:spcAft>
              <a:buClr>
                <a:schemeClr val="dk1"/>
              </a:buClr>
              <a:buFont typeface="Calibri"/>
              <a:buChar char="»"/>
              <a:defRPr/>
            </a:lvl5pPr>
            <a:lvl6pPr marL="2514600" marR="0" lvl="5" indent="-165100" algn="l" rtl="0">
              <a:spcBef>
                <a:spcPts val="200"/>
              </a:spcBef>
              <a:spcAft>
                <a:spcPts val="0"/>
              </a:spcAft>
              <a:buClr>
                <a:schemeClr val="dk1"/>
              </a:buClr>
              <a:buFont typeface="Calibri"/>
              <a:buChar char="»"/>
              <a:defRPr/>
            </a:lvl6pPr>
            <a:lvl7pPr marL="2971800" marR="0" lvl="6" indent="-165100" algn="l" rtl="0">
              <a:spcBef>
                <a:spcPts val="200"/>
              </a:spcBef>
              <a:spcAft>
                <a:spcPts val="0"/>
              </a:spcAft>
              <a:buClr>
                <a:schemeClr val="dk1"/>
              </a:buClr>
              <a:buFont typeface="Calibri"/>
              <a:buChar char="»"/>
              <a:defRPr/>
            </a:lvl7pPr>
            <a:lvl8pPr marL="3429000" marR="0" lvl="7" indent="-165100" algn="l" rtl="0">
              <a:spcBef>
                <a:spcPts val="200"/>
              </a:spcBef>
              <a:spcAft>
                <a:spcPts val="0"/>
              </a:spcAft>
              <a:buClr>
                <a:schemeClr val="dk1"/>
              </a:buClr>
              <a:buFont typeface="Calibri"/>
              <a:buChar char="»"/>
              <a:defRPr/>
            </a:lvl8pPr>
            <a:lvl9pPr marL="3886200" marR="0" lvl="8" indent="-165100" algn="l" rtl="0">
              <a:spcBef>
                <a:spcPts val="200"/>
              </a:spcBef>
              <a:spcAft>
                <a:spcPts val="0"/>
              </a:spcAft>
              <a:buClr>
                <a:schemeClr val="dk1"/>
              </a:buClr>
              <a:buFont typeface="Calibri"/>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onehealthinitiative.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228600" y="1981200"/>
            <a:ext cx="8686800" cy="1470024"/>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4400" b="1" i="0" u="none" strike="noStrike" cap="none">
                <a:solidFill>
                  <a:srgbClr val="FF0000"/>
                </a:solidFill>
                <a:latin typeface="Calibri"/>
                <a:ea typeface="Calibri"/>
                <a:cs typeface="Calibri"/>
                <a:sym typeface="Calibri"/>
              </a:rPr>
              <a:t>One Health Intro</a:t>
            </a:r>
          </a:p>
        </p:txBody>
      </p:sp>
      <p:sp>
        <p:nvSpPr>
          <p:cNvPr id="64" name="Shape 64"/>
          <p:cNvSpPr txBox="1">
            <a:spLocks noGrp="1"/>
          </p:cNvSpPr>
          <p:nvPr>
            <p:ph type="subTitle" idx="1"/>
          </p:nvPr>
        </p:nvSpPr>
        <p:spPr>
          <a:xfrm>
            <a:off x="990600" y="3886200"/>
            <a:ext cx="7467600"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1"/>
              </a:buClr>
              <a:buSzPct val="25000"/>
              <a:buFont typeface="Calibri"/>
              <a:buNone/>
            </a:pPr>
            <a:r>
              <a:rPr lang="en-US" sz="4000" b="1" i="0" u="none" strike="noStrike" cap="none">
                <a:solidFill>
                  <a:schemeClr val="dk1"/>
                </a:solidFill>
                <a:latin typeface="Calibri"/>
                <a:ea typeface="Calibri"/>
                <a:cs typeface="Calibri"/>
                <a:sym typeface="Calibri"/>
              </a:rPr>
              <a:t>Jesse S. Jur</a:t>
            </a:r>
          </a:p>
          <a:p>
            <a:pPr marL="0" marR="0" lvl="0" indent="0" algn="ctr" rtl="0">
              <a:spcBef>
                <a:spcPts val="400"/>
              </a:spcBef>
              <a:spcAft>
                <a:spcPts val="0"/>
              </a:spcAft>
              <a:buClr>
                <a:schemeClr val="dk1"/>
              </a:buClr>
              <a:buSzPct val="25000"/>
              <a:buFont typeface="Calibri"/>
              <a:buNone/>
            </a:pPr>
            <a:r>
              <a:rPr lang="en-US" sz="2000" b="0" i="0" u="none" strike="noStrike" cap="none">
                <a:solidFill>
                  <a:schemeClr val="dk1"/>
                </a:solidFill>
                <a:latin typeface="Calibri"/>
                <a:ea typeface="Calibri"/>
                <a:cs typeface="Calibri"/>
                <a:sym typeface="Calibri"/>
              </a:rPr>
              <a:t>Assistant Professor of Textile Engineering Chemistry &amp; Science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ctrTitle"/>
          </p:nvPr>
        </p:nvSpPr>
        <p:spPr>
          <a:xfrm>
            <a:off x="609600" y="2971800"/>
            <a:ext cx="7772400" cy="1470024"/>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7200" b="1" i="0" u="none" strike="noStrike" cap="none">
                <a:solidFill>
                  <a:srgbClr val="FF0000"/>
                </a:solidFill>
                <a:latin typeface="Calibri"/>
                <a:ea typeface="Calibri"/>
                <a:cs typeface="Calibri"/>
                <a:sym typeface="Calibri"/>
              </a:rPr>
              <a:t>Health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Shape 130"/>
          <p:cNvPicPr preferRelativeResize="0"/>
          <p:nvPr/>
        </p:nvPicPr>
        <p:blipFill rotWithShape="1">
          <a:blip r:embed="rId3">
            <a:alphaModFix/>
          </a:blip>
          <a:srcRect/>
          <a:stretch/>
        </p:blipFill>
        <p:spPr>
          <a:xfrm>
            <a:off x="-457200" y="0"/>
            <a:ext cx="10436086" cy="685800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p:nvPr/>
        </p:nvSpPr>
        <p:spPr>
          <a:xfrm>
            <a:off x="609600" y="2209800"/>
            <a:ext cx="7924799" cy="193899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1" i="0" u="none" strike="noStrike" cap="none">
                <a:solidFill>
                  <a:schemeClr val="dk1"/>
                </a:solidFill>
                <a:latin typeface="Calibri"/>
                <a:ea typeface="Calibri"/>
                <a:cs typeface="Calibri"/>
                <a:sym typeface="Calibri"/>
              </a:rPr>
              <a:t>What kind of wearable could you put on an animal that helps humans understand recovery?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ctrTitle"/>
          </p:nvPr>
        </p:nvSpPr>
        <p:spPr>
          <a:xfrm>
            <a:off x="457200" y="2590800"/>
            <a:ext cx="7772400" cy="1470024"/>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7200" b="1" i="0" u="none" strike="noStrike" cap="none">
                <a:solidFill>
                  <a:srgbClr val="FF0000"/>
                </a:solidFill>
                <a:latin typeface="Calibri"/>
                <a:ea typeface="Calibri"/>
                <a:cs typeface="Calibri"/>
                <a:sym typeface="Calibri"/>
              </a:rPr>
              <a:t>Response</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Shape 145"/>
          <p:cNvPicPr preferRelativeResize="0"/>
          <p:nvPr/>
        </p:nvPicPr>
        <p:blipFill rotWithShape="1">
          <a:blip r:embed="rId3">
            <a:alphaModFix/>
          </a:blip>
          <a:srcRect/>
          <a:stretch/>
        </p:blipFill>
        <p:spPr>
          <a:xfrm>
            <a:off x="-457200" y="0"/>
            <a:ext cx="10446189" cy="684806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p:nvPr/>
        </p:nvSpPr>
        <p:spPr>
          <a:xfrm>
            <a:off x="609600" y="2209800"/>
            <a:ext cx="7924799" cy="193899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1" i="0" u="none" strike="noStrike" cap="none">
                <a:solidFill>
                  <a:schemeClr val="dk1"/>
                </a:solidFill>
                <a:latin typeface="Calibri"/>
                <a:ea typeface="Calibri"/>
                <a:cs typeface="Calibri"/>
                <a:sym typeface="Calibri"/>
              </a:rPr>
              <a:t>What kind of wearable could you put on an service animal to assist in their aid to humans?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ctrTitle"/>
          </p:nvPr>
        </p:nvSpPr>
        <p:spPr>
          <a:xfrm>
            <a:off x="457200" y="2590800"/>
            <a:ext cx="7772400" cy="1470024"/>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7200" b="1" i="0" u="none" strike="noStrike" cap="none">
                <a:solidFill>
                  <a:srgbClr val="FF0000"/>
                </a:solidFill>
                <a:latin typeface="Calibri"/>
                <a:ea typeface="Calibri"/>
                <a:cs typeface="Calibri"/>
                <a:sym typeface="Calibri"/>
              </a:rPr>
              <a:t>Safety</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Shape 160"/>
          <p:cNvPicPr preferRelativeResize="0"/>
          <p:nvPr/>
        </p:nvPicPr>
        <p:blipFill rotWithShape="1">
          <a:blip r:embed="rId3">
            <a:alphaModFix/>
          </a:blip>
          <a:srcRect/>
          <a:stretch/>
        </p:blipFill>
        <p:spPr>
          <a:xfrm>
            <a:off x="0" y="0"/>
            <a:ext cx="5143500" cy="3429000"/>
          </a:xfrm>
          <a:prstGeom prst="rect">
            <a:avLst/>
          </a:prstGeom>
          <a:noFill/>
          <a:ln>
            <a:noFill/>
          </a:ln>
        </p:spPr>
      </p:pic>
      <p:pic>
        <p:nvPicPr>
          <p:cNvPr id="161" name="Shape 161"/>
          <p:cNvPicPr preferRelativeResize="0"/>
          <p:nvPr/>
        </p:nvPicPr>
        <p:blipFill rotWithShape="1">
          <a:blip r:embed="rId4">
            <a:alphaModFix/>
          </a:blip>
          <a:srcRect/>
          <a:stretch/>
        </p:blipFill>
        <p:spPr>
          <a:xfrm>
            <a:off x="0" y="3400925"/>
            <a:ext cx="5143500" cy="3502791"/>
          </a:xfrm>
          <a:prstGeom prst="rect">
            <a:avLst/>
          </a:prstGeom>
          <a:noFill/>
          <a:ln>
            <a:noFill/>
          </a:ln>
        </p:spPr>
      </p:pic>
      <p:pic>
        <p:nvPicPr>
          <p:cNvPr id="162" name="Shape 162"/>
          <p:cNvPicPr preferRelativeResize="0"/>
          <p:nvPr/>
        </p:nvPicPr>
        <p:blipFill rotWithShape="1">
          <a:blip r:embed="rId5">
            <a:alphaModFix/>
          </a:blip>
          <a:srcRect/>
          <a:stretch/>
        </p:blipFill>
        <p:spPr>
          <a:xfrm>
            <a:off x="5127992" y="0"/>
            <a:ext cx="4016007" cy="5257799"/>
          </a:xfrm>
          <a:prstGeom prst="rect">
            <a:avLst/>
          </a:prstGeom>
          <a:noFill/>
          <a:ln>
            <a:noFill/>
          </a:ln>
        </p:spPr>
      </p:pic>
      <p:sp>
        <p:nvSpPr>
          <p:cNvPr id="163" name="Shape 163"/>
          <p:cNvSpPr txBox="1"/>
          <p:nvPr/>
        </p:nvSpPr>
        <p:spPr>
          <a:xfrm>
            <a:off x="5377748" y="5280991"/>
            <a:ext cx="3532003" cy="156966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1" i="1" u="none" strike="noStrike" cap="none">
                <a:solidFill>
                  <a:schemeClr val="dk1"/>
                </a:solidFill>
                <a:latin typeface="Calibri"/>
                <a:ea typeface="Calibri"/>
                <a:cs typeface="Calibri"/>
                <a:sym typeface="Calibri"/>
              </a:rPr>
              <a:t>500 humans per year get killed by elephants; as many elephants get killed – Time Magazine</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p:nvPr/>
        </p:nvSpPr>
        <p:spPr>
          <a:xfrm>
            <a:off x="533400" y="1981200"/>
            <a:ext cx="8229600" cy="2554544"/>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1" i="0" u="none" strike="noStrike" cap="none">
                <a:solidFill>
                  <a:schemeClr val="dk1"/>
                </a:solidFill>
                <a:latin typeface="Calibri"/>
                <a:ea typeface="Calibri"/>
                <a:cs typeface="Calibri"/>
                <a:sym typeface="Calibri"/>
              </a:rPr>
              <a:t>What kind of wearable could you put on an animal to save their life?</a:t>
            </a:r>
          </a:p>
          <a:p>
            <a:pPr marL="0" marR="0" lvl="0" indent="0" algn="ctr" rtl="0">
              <a:spcBef>
                <a:spcPts val="0"/>
              </a:spcBef>
              <a:buNone/>
            </a:pPr>
            <a:endParaRPr sz="4000" b="1" i="0" u="none" strike="noStrike" cap="none">
              <a:solidFill>
                <a:schemeClr val="dk1"/>
              </a:solidFill>
              <a:latin typeface="Calibri"/>
              <a:ea typeface="Calibri"/>
              <a:cs typeface="Calibri"/>
              <a:sym typeface="Calibri"/>
            </a:endParaRPr>
          </a:p>
          <a:p>
            <a:pPr marL="0" marR="0" lvl="0" indent="0" algn="ctr" rtl="0">
              <a:spcBef>
                <a:spcPts val="0"/>
              </a:spcBef>
              <a:buSzPct val="25000"/>
              <a:buNone/>
            </a:pPr>
            <a:r>
              <a:rPr lang="en-US" sz="4000" b="1" i="0" u="none" strike="noStrike" cap="none">
                <a:solidFill>
                  <a:schemeClr val="dk1"/>
                </a:solidFill>
                <a:latin typeface="Calibri"/>
                <a:ea typeface="Calibri"/>
                <a:cs typeface="Calibri"/>
                <a:sym typeface="Calibri"/>
              </a:rPr>
              <a:t>This!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p:nvPr/>
        </p:nvSpPr>
        <p:spPr>
          <a:xfrm>
            <a:off x="1294183" y="1340767"/>
            <a:ext cx="6997977" cy="4032448"/>
          </a:xfrm>
          <a:prstGeom prst="rect">
            <a:avLst/>
          </a:prstGeom>
          <a:blipFill rotWithShape="1">
            <a:blip r:embed="rId3">
              <a:alphaModFix/>
            </a:blip>
            <a:stretch>
              <a:fillRect/>
            </a:stretch>
          </a:blipFill>
          <a:ln>
            <a:noFill/>
          </a:ln>
        </p:spPr>
        <p:txBody>
          <a:bodyPr lIns="91425" tIns="45700" rIns="91425" bIns="45700" anchor="t" anchorCtr="0">
            <a:noAutofit/>
          </a:bodyPr>
          <a:lstStyle/>
          <a:p>
            <a:pPr marL="0" marR="0" lvl="0" indent="0" algn="l" rtl="0">
              <a:spcBef>
                <a:spcPts val="0"/>
              </a:spcBef>
              <a:buNone/>
            </a:pPr>
            <a:endParaRPr sz="1800" b="0" i="0" u="none" strike="noStrike" cap="none">
              <a:solidFill>
                <a:schemeClr val="dk1"/>
              </a:solidFill>
              <a:latin typeface="Calibri"/>
              <a:ea typeface="Calibri"/>
              <a:cs typeface="Calibri"/>
              <a:sym typeface="Calibri"/>
            </a:endParaRPr>
          </a:p>
        </p:txBody>
      </p:sp>
      <p:sp>
        <p:nvSpPr>
          <p:cNvPr id="71" name="Shape 71"/>
          <p:cNvSpPr/>
          <p:nvPr/>
        </p:nvSpPr>
        <p:spPr>
          <a:xfrm>
            <a:off x="2992972" y="5769260"/>
            <a:ext cx="2911175" cy="58477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200" b="0" i="0" u="sng" strike="noStrike" cap="none">
                <a:solidFill>
                  <a:srgbClr val="0070C0"/>
                </a:solidFill>
                <a:latin typeface="Calibri"/>
                <a:ea typeface="Calibri"/>
                <a:cs typeface="Calibri"/>
                <a:sym typeface="Calibri"/>
              </a:rPr>
              <a:t>assist.ncsu.edu</a:t>
            </a:r>
            <a:r>
              <a:rPr lang="en-US" sz="3200" b="0" i="0" u="none" strike="noStrike" cap="none">
                <a:solidFill>
                  <a:schemeClr val="dk1"/>
                </a:solidFill>
                <a:latin typeface="Calibri"/>
                <a:ea typeface="Calibri"/>
                <a:cs typeface="Calibri"/>
                <a:sym typeface="Calibri"/>
              </a:rPr>
              <a:t> </a:t>
            </a:r>
          </a:p>
        </p:txBody>
      </p:sp>
      <p:pic>
        <p:nvPicPr>
          <p:cNvPr id="72" name="Shape 72"/>
          <p:cNvPicPr preferRelativeResize="0"/>
          <p:nvPr/>
        </p:nvPicPr>
        <p:blipFill rotWithShape="1">
          <a:blip r:embed="rId4">
            <a:alphaModFix/>
          </a:blip>
          <a:srcRect/>
          <a:stretch/>
        </p:blipFill>
        <p:spPr>
          <a:xfrm>
            <a:off x="8355013" y="6069012"/>
            <a:ext cx="609599" cy="6095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Shape 78"/>
          <p:cNvPicPr preferRelativeResize="0"/>
          <p:nvPr/>
        </p:nvPicPr>
        <p:blipFill rotWithShape="1">
          <a:blip r:embed="rId3">
            <a:alphaModFix/>
          </a:blip>
          <a:srcRect l="1780"/>
          <a:stretch/>
        </p:blipFill>
        <p:spPr>
          <a:xfrm>
            <a:off x="-26095" y="920471"/>
            <a:ext cx="9160155" cy="5148540"/>
          </a:xfrm>
          <a:prstGeom prst="rect">
            <a:avLst/>
          </a:prstGeom>
          <a:noFill/>
          <a:ln>
            <a:noFill/>
          </a:ln>
        </p:spPr>
      </p:pic>
      <p:pic>
        <p:nvPicPr>
          <p:cNvPr id="79" name="Shape 79"/>
          <p:cNvPicPr preferRelativeResize="0"/>
          <p:nvPr/>
        </p:nvPicPr>
        <p:blipFill rotWithShape="1">
          <a:blip r:embed="rId4">
            <a:alphaModFix/>
          </a:blip>
          <a:srcRect/>
          <a:stretch/>
        </p:blipFill>
        <p:spPr>
          <a:xfrm>
            <a:off x="540060" y="1339454"/>
            <a:ext cx="900099" cy="1182882"/>
          </a:xfrm>
          <a:prstGeom prst="rect">
            <a:avLst/>
          </a:prstGeom>
          <a:noFill/>
          <a:ln>
            <a:noFill/>
          </a:ln>
        </p:spPr>
      </p:pic>
      <p:sp>
        <p:nvSpPr>
          <p:cNvPr id="80" name="Shape 80"/>
          <p:cNvSpPr/>
          <p:nvPr/>
        </p:nvSpPr>
        <p:spPr>
          <a:xfrm>
            <a:off x="0" y="1066800"/>
            <a:ext cx="1980220" cy="1728191"/>
          </a:xfrm>
          <a:prstGeom prst="noSmoking">
            <a:avLst>
              <a:gd name="adj" fmla="val 9652"/>
            </a:avLst>
          </a:prstGeom>
          <a:solidFill>
            <a:srgbClr val="FFC000"/>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dk1"/>
              </a:solidFill>
              <a:latin typeface="Calibri"/>
              <a:ea typeface="Calibri"/>
              <a:cs typeface="Calibri"/>
              <a:sym typeface="Calibri"/>
            </a:endParaRPr>
          </a:p>
        </p:txBody>
      </p:sp>
      <p:pic>
        <p:nvPicPr>
          <p:cNvPr id="81" name="Shape 81"/>
          <p:cNvPicPr preferRelativeResize="0"/>
          <p:nvPr/>
        </p:nvPicPr>
        <p:blipFill rotWithShape="1">
          <a:blip r:embed="rId5">
            <a:alphaModFix/>
          </a:blip>
          <a:srcRect/>
          <a:stretch/>
        </p:blipFill>
        <p:spPr>
          <a:xfrm>
            <a:off x="8355013" y="6069012"/>
            <a:ext cx="609599" cy="6095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p:nvPr/>
        </p:nvSpPr>
        <p:spPr>
          <a:xfrm>
            <a:off x="3887817" y="0"/>
            <a:ext cx="5256183" cy="6875862"/>
          </a:xfrm>
          <a:prstGeom prst="rect">
            <a:avLst/>
          </a:prstGeom>
          <a:solidFill>
            <a:schemeClr val="lt1"/>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87" name="Shape 87"/>
          <p:cNvPicPr preferRelativeResize="0"/>
          <p:nvPr/>
        </p:nvPicPr>
        <p:blipFill rotWithShape="1">
          <a:blip r:embed="rId3">
            <a:alphaModFix/>
          </a:blip>
          <a:srcRect/>
          <a:stretch/>
        </p:blipFill>
        <p:spPr>
          <a:xfrm>
            <a:off x="0" y="0"/>
            <a:ext cx="3887816" cy="6875862"/>
          </a:xfrm>
          <a:prstGeom prst="rect">
            <a:avLst/>
          </a:prstGeom>
          <a:noFill/>
          <a:ln>
            <a:noFill/>
          </a:ln>
        </p:spPr>
      </p:pic>
      <p:sp>
        <p:nvSpPr>
          <p:cNvPr id="88" name="Shape 88"/>
          <p:cNvSpPr txBox="1"/>
          <p:nvPr/>
        </p:nvSpPr>
        <p:spPr>
          <a:xfrm>
            <a:off x="3920946" y="2360713"/>
            <a:ext cx="5386411" cy="107721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200" b="0" i="0" u="none" strike="noStrike" cap="none">
                <a:solidFill>
                  <a:schemeClr val="dk1"/>
                </a:solidFill>
                <a:latin typeface="Calibri"/>
                <a:ea typeface="Calibri"/>
                <a:cs typeface="Calibri"/>
                <a:sym typeface="Calibri"/>
              </a:rPr>
              <a:t>Can these be put on animals?   </a:t>
            </a:r>
          </a:p>
          <a:p>
            <a:pPr marL="0" marR="0" lvl="0" indent="0" algn="l" rtl="0">
              <a:spcBef>
                <a:spcPts val="0"/>
              </a:spcBef>
              <a:buSzPct val="25000"/>
              <a:buNone/>
            </a:pPr>
            <a:r>
              <a:rPr lang="en-US" sz="3200" b="0" i="0" u="none" strike="noStrike" cap="none">
                <a:solidFill>
                  <a:schemeClr val="dk1"/>
                </a:solidFill>
                <a:latin typeface="Calibri"/>
                <a:ea typeface="Calibri"/>
                <a:cs typeface="Calibri"/>
                <a:sym typeface="Calibri"/>
              </a:rPr>
              <a:t>What could it tell us?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533400" y="990600"/>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2800" b="1" i="0" u="none" strike="noStrike" cap="none">
                <a:solidFill>
                  <a:srgbClr val="FF0000"/>
                </a:solidFill>
                <a:latin typeface="Calibri"/>
                <a:ea typeface="Calibri"/>
                <a:cs typeface="Calibri"/>
                <a:sym typeface="Calibri"/>
              </a:rPr>
              <a:t>I. The One Health Initiative</a:t>
            </a:r>
          </a:p>
        </p:txBody>
      </p:sp>
      <p:sp>
        <p:nvSpPr>
          <p:cNvPr id="95" name="Shape 95"/>
          <p:cNvSpPr txBox="1">
            <a:spLocks noGrp="1"/>
          </p:cNvSpPr>
          <p:nvPr>
            <p:ph type="body" idx="1"/>
          </p:nvPr>
        </p:nvSpPr>
        <p:spPr>
          <a:xfrm>
            <a:off x="533400" y="2438400"/>
            <a:ext cx="8153399" cy="36877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Calibri"/>
              <a:buChar char="•"/>
            </a:pPr>
            <a:r>
              <a:rPr lang="en-US" sz="2400" b="0" i="0" u="none" strike="noStrike" cap="none">
                <a:solidFill>
                  <a:schemeClr val="dk1"/>
                </a:solidFill>
                <a:latin typeface="Calibri"/>
                <a:ea typeface="Calibri"/>
                <a:cs typeface="Calibri"/>
                <a:sym typeface="Calibri"/>
              </a:rPr>
              <a:t>Recognizing the inter-connectedness between human, animal, and ecological health, the OHI seeks to increase communication, collaboration, and cooperation across a wide variety of disciplines including human medicine, veterinary medicine, public health, microbiology, ecology, and others.</a:t>
            </a:r>
          </a:p>
          <a:p>
            <a:pPr marL="342900" marR="0" lvl="0" indent="-342900" algn="l" rtl="0">
              <a:spcBef>
                <a:spcPts val="480"/>
              </a:spcBef>
              <a:spcAft>
                <a:spcPts val="0"/>
              </a:spcAft>
              <a:buClr>
                <a:schemeClr val="dk1"/>
              </a:buClr>
              <a:buSzPct val="100000"/>
              <a:buFont typeface="Calibri"/>
              <a:buChar char="•"/>
            </a:pPr>
            <a:r>
              <a:rPr lang="en-US" sz="2400" b="0" i="0" u="sng" strike="noStrike" cap="none">
                <a:solidFill>
                  <a:schemeClr val="hlink"/>
                </a:solidFill>
                <a:latin typeface="Calibri"/>
                <a:ea typeface="Calibri"/>
                <a:cs typeface="Calibri"/>
                <a:sym typeface="Calibri"/>
                <a:hlinkClick r:id="rId3"/>
              </a:rPr>
              <a:t>http://www.onehealthinitiative.com</a:t>
            </a:r>
          </a:p>
          <a:p>
            <a:pPr marL="342900" marR="0" lvl="0" indent="-342900" algn="l" rtl="0">
              <a:spcBef>
                <a:spcPts val="480"/>
              </a:spcBef>
              <a:spcAft>
                <a:spcPts val="0"/>
              </a:spcAft>
              <a:buClr>
                <a:schemeClr val="dk1"/>
              </a:buClr>
              <a:buSzPct val="100000"/>
              <a:buFont typeface="Calibri"/>
              <a:buNone/>
            </a:pPr>
            <a:endParaRPr sz="2400" b="0" i="0" u="none" strike="noStrike" cap="none">
              <a:solidFill>
                <a:schemeClr val="dk1"/>
              </a:solidFill>
              <a:latin typeface="Calibri"/>
              <a:ea typeface="Calibri"/>
              <a:cs typeface="Calibri"/>
              <a:sym typeface="Calibri"/>
            </a:endParaRPr>
          </a:p>
        </p:txBody>
      </p:sp>
      <p:pic>
        <p:nvPicPr>
          <p:cNvPr id="96" name="Shape 96"/>
          <p:cNvPicPr preferRelativeResize="0"/>
          <p:nvPr/>
        </p:nvPicPr>
        <p:blipFill rotWithShape="1">
          <a:blip r:embed="rId4">
            <a:alphaModFix/>
          </a:blip>
          <a:srcRect l="816"/>
          <a:stretch/>
        </p:blipFill>
        <p:spPr>
          <a:xfrm>
            <a:off x="-76200" y="0"/>
            <a:ext cx="9242854" cy="22860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Shape 101"/>
          <p:cNvPicPr preferRelativeResize="0"/>
          <p:nvPr/>
        </p:nvPicPr>
        <p:blipFill rotWithShape="1">
          <a:blip r:embed="rId3">
            <a:alphaModFix/>
          </a:blip>
          <a:srcRect/>
          <a:stretch/>
        </p:blipFill>
        <p:spPr>
          <a:xfrm>
            <a:off x="-6399" y="19594"/>
            <a:ext cx="9170277" cy="6838406"/>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ctrTitle"/>
          </p:nvPr>
        </p:nvSpPr>
        <p:spPr>
          <a:xfrm>
            <a:off x="609600" y="2971800"/>
            <a:ext cx="7772400" cy="1470024"/>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7200" b="1" i="0" u="none" strike="noStrike" cap="none">
                <a:solidFill>
                  <a:srgbClr val="FF0000"/>
                </a:solidFill>
                <a:latin typeface="Calibri"/>
                <a:ea typeface="Calibri"/>
                <a:cs typeface="Calibri"/>
                <a:sym typeface="Calibri"/>
              </a:rPr>
              <a:t>Food</a:t>
            </a:r>
            <a:br>
              <a:rPr lang="en-US" sz="7200" b="1" i="0" u="none" strike="noStrike" cap="none">
                <a:solidFill>
                  <a:srgbClr val="FF0000"/>
                </a:solidFill>
                <a:latin typeface="Calibri"/>
                <a:ea typeface="Calibri"/>
                <a:cs typeface="Calibri"/>
                <a:sym typeface="Calibri"/>
              </a:rPr>
            </a:br>
            <a:r>
              <a:rPr lang="en-US" sz="4800" b="1" i="0" u="none" strike="noStrike" cap="none">
                <a:solidFill>
                  <a:srgbClr val="FF0000"/>
                </a:solidFill>
                <a:latin typeface="Calibri"/>
                <a:ea typeface="Calibri"/>
                <a:cs typeface="Calibri"/>
                <a:sym typeface="Calibri"/>
              </a:rPr>
              <a:t/>
            </a:r>
            <a:br>
              <a:rPr lang="en-US" sz="4800" b="1" i="0" u="none" strike="noStrike" cap="none">
                <a:solidFill>
                  <a:srgbClr val="FF0000"/>
                </a:solidFill>
                <a:latin typeface="Calibri"/>
                <a:ea typeface="Calibri"/>
                <a:cs typeface="Calibri"/>
                <a:sym typeface="Calibri"/>
              </a:rPr>
            </a:br>
            <a:endParaRPr lang="en-US" sz="4800" b="1" i="0" u="none" strike="noStrike" cap="none">
              <a:solidFill>
                <a:srgbClr val="FF0000"/>
              </a:solidFill>
              <a:latin typeface="Calibri"/>
              <a:ea typeface="Calibri"/>
              <a:cs typeface="Calibri"/>
              <a:sym typeface="Calibri"/>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Shape 112"/>
          <p:cNvPicPr preferRelativeResize="0"/>
          <p:nvPr/>
        </p:nvPicPr>
        <p:blipFill rotWithShape="1">
          <a:blip r:embed="rId3">
            <a:alphaModFix/>
          </a:blip>
          <a:srcRect r="29901"/>
          <a:stretch/>
        </p:blipFill>
        <p:spPr>
          <a:xfrm>
            <a:off x="1676400" y="0"/>
            <a:ext cx="7467600" cy="6858000"/>
          </a:xfrm>
          <a:prstGeom prst="rect">
            <a:avLst/>
          </a:prstGeom>
          <a:noFill/>
          <a:ln>
            <a:noFill/>
          </a:ln>
        </p:spPr>
      </p:pic>
      <p:pic>
        <p:nvPicPr>
          <p:cNvPr id="113" name="Shape 113"/>
          <p:cNvPicPr preferRelativeResize="0"/>
          <p:nvPr/>
        </p:nvPicPr>
        <p:blipFill rotWithShape="1">
          <a:blip r:embed="rId4">
            <a:alphaModFix/>
          </a:blip>
          <a:srcRect/>
          <a:stretch/>
        </p:blipFill>
        <p:spPr>
          <a:xfrm>
            <a:off x="0" y="0"/>
            <a:ext cx="4578625" cy="6867939"/>
          </a:xfrm>
          <a:prstGeom prst="rect">
            <a:avLst/>
          </a:prstGeom>
          <a:noFill/>
          <a:ln>
            <a:noFill/>
          </a:ln>
        </p:spPr>
      </p:pic>
      <p:sp>
        <p:nvSpPr>
          <p:cNvPr id="114" name="Shape 114"/>
          <p:cNvSpPr txBox="1"/>
          <p:nvPr/>
        </p:nvSpPr>
        <p:spPr>
          <a:xfrm>
            <a:off x="609600" y="5791200"/>
            <a:ext cx="77724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en-US" sz="2800" b="1" i="0" u="none" strike="noStrike" cap="none">
                <a:solidFill>
                  <a:srgbClr val="FF0000"/>
                </a:solidFill>
                <a:latin typeface="Calibri"/>
                <a:ea typeface="Calibri"/>
                <a:cs typeface="Calibri"/>
                <a:sym typeface="Calibri"/>
              </a:rPr>
              <a:t>Zoonotic diseases account for half of livestock losses due to diseases</a:t>
            </a:r>
          </a:p>
        </p:txBody>
      </p:sp>
      <p:sp>
        <p:nvSpPr>
          <p:cNvPr id="115" name="Shape 115"/>
          <p:cNvSpPr txBox="1"/>
          <p:nvPr/>
        </p:nvSpPr>
        <p:spPr>
          <a:xfrm>
            <a:off x="7400318" y="6498607"/>
            <a:ext cx="1743682"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1" u="none" strike="noStrike" cap="none">
                <a:solidFill>
                  <a:srgbClr val="FF0000"/>
                </a:solidFill>
                <a:latin typeface="Calibri"/>
                <a:ea typeface="Calibri"/>
                <a:cs typeface="Calibri"/>
                <a:sym typeface="Calibri"/>
              </a:rPr>
              <a:t>Source: SAFOSO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p:nvPr/>
        </p:nvSpPr>
        <p:spPr>
          <a:xfrm>
            <a:off x="609600" y="2209800"/>
            <a:ext cx="7924799" cy="193899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000" b="1" i="0" u="none" strike="noStrike" cap="none">
                <a:solidFill>
                  <a:schemeClr val="dk1"/>
                </a:solidFill>
                <a:latin typeface="Calibri"/>
                <a:ea typeface="Calibri"/>
                <a:cs typeface="Calibri"/>
                <a:sym typeface="Calibri"/>
              </a:rPr>
              <a:t>What kind of wearable could you make for an animal help prevents or diagnose a disease?  </a:t>
            </a:r>
          </a:p>
        </p:txBody>
      </p:sp>
    </p:spTree>
  </p:cSld>
  <p:clrMapOvr>
    <a:masterClrMapping/>
  </p:clrMapOvr>
  <p:transition spd="slow">
    <p:cut/>
  </p:transition>
</p:sld>
</file>

<file path=ppt/theme/theme1.xml><?xml version="1.0" encoding="utf-8"?>
<a:theme xmlns:a="http://schemas.openxmlformats.org/drawingml/2006/main" name="ncsu">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493</Words>
  <Application>Microsoft Office PowerPoint</Application>
  <PresentationFormat>On-screen Show (4:3)</PresentationFormat>
  <Paragraphs>38</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Tahoma</vt:lpstr>
      <vt:lpstr>Times New Roman</vt:lpstr>
      <vt:lpstr>Calibri</vt:lpstr>
      <vt:lpstr>ncsu</vt:lpstr>
      <vt:lpstr>One Health Intro</vt:lpstr>
      <vt:lpstr>PowerPoint Presentation</vt:lpstr>
      <vt:lpstr>PowerPoint Presentation</vt:lpstr>
      <vt:lpstr>PowerPoint Presentation</vt:lpstr>
      <vt:lpstr>I. The One Health Initiative</vt:lpstr>
      <vt:lpstr>PowerPoint Presentation</vt:lpstr>
      <vt:lpstr>Food  </vt:lpstr>
      <vt:lpstr>PowerPoint Presentation</vt:lpstr>
      <vt:lpstr>PowerPoint Presentation</vt:lpstr>
      <vt:lpstr>Health </vt:lpstr>
      <vt:lpstr>PowerPoint Presentation</vt:lpstr>
      <vt:lpstr>PowerPoint Presentation</vt:lpstr>
      <vt:lpstr>Response</vt:lpstr>
      <vt:lpstr>PowerPoint Presentation</vt:lpstr>
      <vt:lpstr>PowerPoint Presentation</vt:lpstr>
      <vt:lpstr>Safety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Health Intro</dc:title>
  <cp:lastModifiedBy>spinkney</cp:lastModifiedBy>
  <cp:revision>1</cp:revision>
  <dcterms:modified xsi:type="dcterms:W3CDTF">2016-04-13T16:47:39Z</dcterms:modified>
</cp:coreProperties>
</file>