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5" d="100"/>
          <a:sy n="85" d="100"/>
        </p:scale>
        <p:origin x="180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7417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33346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91778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7662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0362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68516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28496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92372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45058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47805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9200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E0BB2D-3CF9-4EA9-A74C-6E9E66597057}" type="datetimeFigureOut">
              <a:rPr lang="en-US" smtClean="0"/>
              <a:t>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AAAC47-44D9-4FAE-A523-23DFB1A1E5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19979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605306" y="1609858"/>
            <a:ext cx="2318197" cy="4864994"/>
          </a:xfrm>
          <a:prstGeom prst="roundRect">
            <a:avLst/>
          </a:prstGeom>
          <a:noFill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2400" b="1" dirty="0"/>
              <a:t>Product: </a:t>
            </a:r>
            <a:endParaRPr lang="en-US" sz="2400" dirty="0"/>
          </a:p>
          <a:p>
            <a:pPr marL="285750" lvl="0" indent="-285750">
              <a:buFont typeface="Wingdings" panose="05000000000000000000" pitchFamily="2" charset="2"/>
              <a:buChar char="§"/>
            </a:pPr>
            <a:r>
              <a:rPr lang="en-US" sz="2400" dirty="0"/>
              <a:t>What </a:t>
            </a:r>
            <a:r>
              <a:rPr lang="en-US" sz="2400" dirty="0" smtClean="0"/>
              <a:t>(</a:t>
            </a:r>
            <a:r>
              <a:rPr lang="en-US" sz="2400" dirty="0"/>
              <a:t>are your </a:t>
            </a:r>
            <a:r>
              <a:rPr lang="en-US" sz="2400" dirty="0" smtClean="0"/>
              <a:t>products)?</a:t>
            </a:r>
            <a:endParaRPr lang="en-US" sz="2400" dirty="0"/>
          </a:p>
          <a:p>
            <a:pPr marL="285750" lvl="0" indent="-285750">
              <a:buFont typeface="Wingdings" panose="05000000000000000000" pitchFamily="2" charset="2"/>
              <a:buChar char="§"/>
            </a:pPr>
            <a:r>
              <a:rPr lang="en-US" sz="2400" dirty="0"/>
              <a:t>How are new products developed?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US" sz="2400" dirty="0" smtClean="0"/>
              <a:t>Picture </a:t>
            </a:r>
            <a:r>
              <a:rPr lang="en-US" sz="2400" dirty="0"/>
              <a:t>of Product(s) If: </a:t>
            </a:r>
            <a:r>
              <a:rPr lang="en-US" sz="2400" dirty="0" smtClean="0"/>
              <a:t>possible</a:t>
            </a:r>
            <a:endParaRPr lang="en-US" sz="2400" dirty="0">
              <a:solidFill>
                <a:srgbClr val="FF0000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416676" y="682580"/>
            <a:ext cx="922127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>
              <a:defRPr/>
            </a:pPr>
            <a:r>
              <a:rPr lang="en-US" sz="2400" kern="0" smtClean="0">
                <a:solidFill>
                  <a:sysClr val="windowText" lastClr="000000"/>
                </a:solidFill>
                <a:latin typeface="Arial"/>
              </a:rPr>
              <a:t>Presenter’s </a:t>
            </a:r>
            <a:r>
              <a:rPr lang="en-US" sz="2400" kern="0" dirty="0">
                <a:solidFill>
                  <a:sysClr val="windowText" lastClr="000000"/>
                </a:solidFill>
                <a:latin typeface="Arial"/>
              </a:rPr>
              <a:t>Name, Your Solar Business Name</a:t>
            </a:r>
            <a:endParaRPr lang="en-US" sz="2400" dirty="0"/>
          </a:p>
        </p:txBody>
      </p:sp>
      <p:sp>
        <p:nvSpPr>
          <p:cNvPr id="6" name="Rounded Rectangle 5"/>
          <p:cNvSpPr/>
          <p:nvPr/>
        </p:nvSpPr>
        <p:spPr>
          <a:xfrm>
            <a:off x="3432219" y="1613076"/>
            <a:ext cx="2305319" cy="4858555"/>
          </a:xfrm>
          <a:prstGeom prst="roundRect">
            <a:avLst/>
          </a:prstGeom>
          <a:noFill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2400" b="1" dirty="0" smtClean="0"/>
              <a:t>Price</a:t>
            </a:r>
            <a:r>
              <a:rPr lang="en-US" sz="2400" b="1" dirty="0"/>
              <a:t>:</a:t>
            </a:r>
            <a:endParaRPr lang="en-US" sz="2400" dirty="0"/>
          </a:p>
          <a:p>
            <a:pPr marL="285750" lvl="0" indent="-285750">
              <a:buFont typeface="Wingdings" panose="05000000000000000000" pitchFamily="2" charset="2"/>
              <a:buChar char="§"/>
            </a:pPr>
            <a:r>
              <a:rPr lang="en-US" sz="2400" dirty="0"/>
              <a:t>Cost of Product(s)</a:t>
            </a:r>
          </a:p>
          <a:p>
            <a:pPr marL="285750" lvl="0" indent="-285750">
              <a:buFont typeface="Wingdings" panose="05000000000000000000" pitchFamily="2" charset="2"/>
              <a:buChar char="§"/>
            </a:pPr>
            <a:r>
              <a:rPr lang="en-US" sz="2400" dirty="0"/>
              <a:t>Quantity sold: Units, Sets, Individual</a:t>
            </a:r>
          </a:p>
          <a:p>
            <a:pPr algn="ctr"/>
            <a:endParaRPr lang="en-US" dirty="0"/>
          </a:p>
        </p:txBody>
      </p:sp>
      <p:sp>
        <p:nvSpPr>
          <p:cNvPr id="7" name="Rounded Rectangle 6"/>
          <p:cNvSpPr/>
          <p:nvPr/>
        </p:nvSpPr>
        <p:spPr>
          <a:xfrm>
            <a:off x="6246253" y="1609858"/>
            <a:ext cx="2314477" cy="4861773"/>
          </a:xfrm>
          <a:prstGeom prst="roundRect">
            <a:avLst/>
          </a:prstGeom>
          <a:noFill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2400" b="1" dirty="0" smtClean="0"/>
              <a:t>Place:</a:t>
            </a:r>
            <a:endParaRPr lang="en-US" sz="2400" dirty="0"/>
          </a:p>
          <a:p>
            <a:pPr marL="285750" lvl="0" indent="-285750">
              <a:buFont typeface="Wingdings" panose="05000000000000000000" pitchFamily="2" charset="2"/>
              <a:buChar char="§"/>
            </a:pPr>
            <a:r>
              <a:rPr lang="en-US" sz="2400" dirty="0"/>
              <a:t>Where are products available for sale? Example: Store</a:t>
            </a:r>
          </a:p>
          <a:p>
            <a:pPr marL="285750" lvl="0" indent="-285750">
              <a:buFont typeface="Wingdings" panose="05000000000000000000" pitchFamily="2" charset="2"/>
              <a:buChar char="§"/>
            </a:pPr>
            <a:r>
              <a:rPr lang="en-US" sz="2400" dirty="0"/>
              <a:t>How do the products get distributed to stores and consumers?</a:t>
            </a:r>
          </a:p>
          <a:p>
            <a:pPr lvl="0"/>
            <a:endParaRPr lang="en-US" dirty="0"/>
          </a:p>
          <a:p>
            <a:pPr algn="ctr"/>
            <a:endParaRPr lang="en-US" dirty="0"/>
          </a:p>
        </p:txBody>
      </p:sp>
      <p:sp>
        <p:nvSpPr>
          <p:cNvPr id="8" name="Rounded Rectangle 7"/>
          <p:cNvSpPr/>
          <p:nvPr/>
        </p:nvSpPr>
        <p:spPr>
          <a:xfrm>
            <a:off x="9060288" y="1596978"/>
            <a:ext cx="2343954" cy="4864992"/>
          </a:xfrm>
          <a:prstGeom prst="roundRect">
            <a:avLst/>
          </a:prstGeom>
          <a:noFill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t"/>
          <a:lstStyle/>
          <a:p>
            <a:r>
              <a:rPr lang="en-US" sz="2400" b="1" dirty="0" smtClean="0"/>
              <a:t>Promotion:</a:t>
            </a:r>
          </a:p>
          <a:p>
            <a:pPr marL="285750" indent="-285750" fontAlgn="base">
              <a:buFont typeface="Wingdings" panose="05000000000000000000" pitchFamily="2" charset="2"/>
              <a:buChar char="§"/>
            </a:pPr>
            <a:r>
              <a:rPr lang="en-US" sz="2400" dirty="0"/>
              <a:t>How are customers made aware of products? </a:t>
            </a:r>
          </a:p>
          <a:p>
            <a:pPr marL="285750" indent="-285750" fontAlgn="base">
              <a:buFont typeface="Wingdings" panose="05000000000000000000" pitchFamily="2" charset="2"/>
              <a:buChar char="§"/>
            </a:pPr>
            <a:r>
              <a:rPr lang="en-US" sz="2400" dirty="0"/>
              <a:t>How does the seller entice the buyer to purchase the product? </a:t>
            </a:r>
          </a:p>
        </p:txBody>
      </p:sp>
    </p:spTree>
    <p:extLst>
      <p:ext uri="{BB962C8B-B14F-4D97-AF65-F5344CB8AC3E}">
        <p14:creationId xmlns:p14="http://schemas.microsoft.com/office/powerpoint/2010/main" val="811912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87</Words>
  <Application>Microsoft Office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Wingdings</vt:lpstr>
      <vt:lpstr>Office Theme</vt:lpstr>
      <vt:lpstr>PowerPoint Presentation</vt:lpstr>
    </vt:vector>
  </TitlesOfParts>
  <Company>Orange County Schools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Joanne Jeffries</dc:creator>
  <cp:lastModifiedBy>Joanne Jeffries</cp:lastModifiedBy>
  <cp:revision>3</cp:revision>
  <dcterms:created xsi:type="dcterms:W3CDTF">2015-07-29T00:57:17Z</dcterms:created>
  <dcterms:modified xsi:type="dcterms:W3CDTF">2016-01-07T14:47:08Z</dcterms:modified>
</cp:coreProperties>
</file>

<file path=docProps/thumbnail.jpeg>
</file>